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theme/theme8.xml" ContentType="application/vnd.openxmlformats-officedocument.theme+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9.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10.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11.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2.xml" ContentType="application/vnd.openxmlformats-officedocument.theme+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3.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theme/theme14.xml" ContentType="application/vnd.openxmlformats-officedocument.theme+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4"/>
    <p:sldMasterId id="2147484495" r:id="rId35"/>
    <p:sldMasterId id="2147484526" r:id="rId36"/>
    <p:sldMasterId id="2147484550" r:id="rId37"/>
    <p:sldMasterId id="2147484581" r:id="rId38"/>
    <p:sldMasterId id="2147484614" r:id="rId39"/>
    <p:sldMasterId id="2147484628" r:id="rId40"/>
    <p:sldMasterId id="2147484656" r:id="rId41"/>
    <p:sldMasterId id="2147484681" r:id="rId42"/>
    <p:sldMasterId id="2147484710" r:id="rId43"/>
    <p:sldMasterId id="2147484736" r:id="rId44"/>
    <p:sldMasterId id="2147484767" r:id="rId45"/>
    <p:sldMasterId id="2147484779" r:id="rId46"/>
    <p:sldMasterId id="2147484811" r:id="rId47"/>
    <p:sldMasterId id="2147484832" r:id="rId48"/>
  </p:sldMasterIdLst>
  <p:notesMasterIdLst>
    <p:notesMasterId r:id="rId109"/>
  </p:notesMasterIdLst>
  <p:handoutMasterIdLst>
    <p:handoutMasterId r:id="rId110"/>
  </p:handoutMasterIdLst>
  <p:sldIdLst>
    <p:sldId id="258" r:id="rId49"/>
    <p:sldId id="1843" r:id="rId50"/>
    <p:sldId id="3571" r:id="rId51"/>
    <p:sldId id="9942" r:id="rId52"/>
    <p:sldId id="4977" r:id="rId53"/>
    <p:sldId id="9943" r:id="rId54"/>
    <p:sldId id="1643" r:id="rId55"/>
    <p:sldId id="1644" r:id="rId56"/>
    <p:sldId id="1746" r:id="rId57"/>
    <p:sldId id="4966" r:id="rId58"/>
    <p:sldId id="1670" r:id="rId59"/>
    <p:sldId id="1671" r:id="rId60"/>
    <p:sldId id="3830" r:id="rId61"/>
    <p:sldId id="1674" r:id="rId62"/>
    <p:sldId id="1675" r:id="rId63"/>
    <p:sldId id="5022" r:id="rId64"/>
    <p:sldId id="1678" r:id="rId65"/>
    <p:sldId id="3776" r:id="rId66"/>
    <p:sldId id="1681" r:id="rId67"/>
    <p:sldId id="9952" r:id="rId68"/>
    <p:sldId id="1683" r:id="rId69"/>
    <p:sldId id="1687" r:id="rId70"/>
    <p:sldId id="1688" r:id="rId71"/>
    <p:sldId id="3828" r:id="rId72"/>
    <p:sldId id="1693" r:id="rId73"/>
    <p:sldId id="1694" r:id="rId74"/>
    <p:sldId id="1372" r:id="rId75"/>
    <p:sldId id="1703" r:id="rId76"/>
    <p:sldId id="1704" r:id="rId77"/>
    <p:sldId id="1705" r:id="rId78"/>
    <p:sldId id="1706" r:id="rId79"/>
    <p:sldId id="417" r:id="rId80"/>
    <p:sldId id="4894" r:id="rId81"/>
    <p:sldId id="267" r:id="rId82"/>
    <p:sldId id="4893" r:id="rId83"/>
    <p:sldId id="414" r:id="rId84"/>
    <p:sldId id="3627" r:id="rId85"/>
    <p:sldId id="1726" r:id="rId86"/>
    <p:sldId id="3829" r:id="rId87"/>
    <p:sldId id="1727" r:id="rId88"/>
    <p:sldId id="4771" r:id="rId89"/>
    <p:sldId id="5019" r:id="rId90"/>
    <p:sldId id="5017" r:id="rId91"/>
    <p:sldId id="5020" r:id="rId92"/>
    <p:sldId id="5015" r:id="rId93"/>
    <p:sldId id="4981" r:id="rId94"/>
    <p:sldId id="3782" r:id="rId95"/>
    <p:sldId id="3783" r:id="rId96"/>
    <p:sldId id="1735" r:id="rId97"/>
    <p:sldId id="9948" r:id="rId98"/>
    <p:sldId id="1680" r:id="rId99"/>
    <p:sldId id="5016" r:id="rId100"/>
    <p:sldId id="5018" r:id="rId101"/>
    <p:sldId id="9951" r:id="rId102"/>
    <p:sldId id="3827" r:id="rId103"/>
    <p:sldId id="9955" r:id="rId104"/>
    <p:sldId id="9954" r:id="rId105"/>
    <p:sldId id="9945" r:id="rId106"/>
    <p:sldId id="4982" r:id="rId107"/>
    <p:sldId id="4779" r:id="rId108"/>
  </p:sldIdLst>
  <p:sldSz cx="12436475" cy="6994525"/>
  <p:notesSz cx="7077075" cy="93630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162237EC-E621-450A-94B5-53967F210B78}">
          <p14:sldIdLst>
            <p14:sldId id="258"/>
          </p14:sldIdLst>
        </p14:section>
        <p14:section name="Intro" id="{432D8063-03F1-422E-B6E0-546DA826801D}">
          <p14:sldIdLst>
            <p14:sldId id="1843"/>
            <p14:sldId id="3571"/>
            <p14:sldId id="9942"/>
            <p14:sldId id="4977"/>
            <p14:sldId id="9943"/>
            <p14:sldId id="1643"/>
            <p14:sldId id="1644"/>
            <p14:sldId id="1746"/>
            <p14:sldId id="4966"/>
            <p14:sldId id="1670"/>
          </p14:sldIdLst>
        </p14:section>
        <p14:section name="Customer Focussed" id="{4B14179E-2A59-400E-8AC2-217ED9193C3A}">
          <p14:sldIdLst>
            <p14:sldId id="1671"/>
            <p14:sldId id="3830"/>
            <p14:sldId id="1674"/>
            <p14:sldId id="1675"/>
            <p14:sldId id="5022"/>
            <p14:sldId id="1678"/>
            <p14:sldId id="3776"/>
          </p14:sldIdLst>
        </p14:section>
        <p14:section name="Production First" id="{33B837A1-59CC-481A-9D7A-4D66D864943B}">
          <p14:sldIdLst>
            <p14:sldId id="1681"/>
            <p14:sldId id="9952"/>
            <p14:sldId id="1683"/>
            <p14:sldId id="1687"/>
            <p14:sldId id="1688"/>
            <p14:sldId id="3828"/>
          </p14:sldIdLst>
        </p14:section>
        <p14:section name="Team Autonomy" id="{AD2F4DE4-08FF-4670-B7E8-CB910013B20F}">
          <p14:sldIdLst>
            <p14:sldId id="1693"/>
            <p14:sldId id="1694"/>
            <p14:sldId id="1372"/>
            <p14:sldId id="1703"/>
            <p14:sldId id="1704"/>
            <p14:sldId id="1705"/>
            <p14:sldId id="1706"/>
            <p14:sldId id="417"/>
            <p14:sldId id="4894"/>
            <p14:sldId id="267"/>
            <p14:sldId id="4893"/>
            <p14:sldId id="414"/>
            <p14:sldId id="3627"/>
          </p14:sldIdLst>
        </p14:section>
        <p14:section name="Shift Left" id="{8AF032B1-7D7D-46C3-9BD0-13000C7D19D5}">
          <p14:sldIdLst>
            <p14:sldId id="1726"/>
            <p14:sldId id="3829"/>
            <p14:sldId id="1727"/>
            <p14:sldId id="4771"/>
            <p14:sldId id="5019"/>
            <p14:sldId id="5017"/>
            <p14:sldId id="5020"/>
            <p14:sldId id="5015"/>
            <p14:sldId id="4981"/>
            <p14:sldId id="3782"/>
            <p14:sldId id="3783"/>
          </p14:sldIdLst>
        </p14:section>
        <p14:section name="Safe Deployments and Limiting Damage" id="{A1E480A6-5CB6-4CB8-8608-A6149E40D52E}">
          <p14:sldIdLst>
            <p14:sldId id="1735"/>
            <p14:sldId id="9948"/>
            <p14:sldId id="1680"/>
            <p14:sldId id="5016"/>
            <p14:sldId id="5018"/>
            <p14:sldId id="9951"/>
          </p14:sldIdLst>
        </p14:section>
        <p14:section name="Wrap Up" id="{ED952BF2-9F3C-46FA-AC95-B38CB6FA993C}">
          <p14:sldIdLst>
            <p14:sldId id="3827"/>
            <p14:sldId id="9955"/>
            <p14:sldId id="9954"/>
            <p14:sldId id="9945"/>
            <p14:sldId id="4982"/>
            <p14:sldId id="47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AFAFA"/>
    <a:srgbClr val="E6E6E6"/>
    <a:srgbClr val="682A7A"/>
    <a:srgbClr val="A7D7FF"/>
    <a:srgbClr val="C4E5FF"/>
    <a:srgbClr val="005AA1"/>
    <a:srgbClr val="89CBFF"/>
    <a:srgbClr val="B7FF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7C72ED-6EB2-48CE-AB6C-CE7C80830610}" v="27" dt="2019-11-20T21:42:22.9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36" autoAdjust="0"/>
    <p:restoredTop sz="75122" autoAdjust="0"/>
  </p:normalViewPr>
  <p:slideViewPr>
    <p:cSldViewPr snapToGrid="0">
      <p:cViewPr varScale="1">
        <p:scale>
          <a:sx n="82" d="100"/>
          <a:sy n="82" d="100"/>
        </p:scale>
        <p:origin x="1020" y="4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microsoft.com/office/2015/10/relationships/revisionInfo" Target="revisionInfo.xml"/><Relationship Id="rId21" Type="http://schemas.openxmlformats.org/officeDocument/2006/relationships/customXml" Target="../customXml/item21.xml"/><Relationship Id="rId42" Type="http://schemas.openxmlformats.org/officeDocument/2006/relationships/slideMaster" Target="slideMasters/slideMaster9.xml"/><Relationship Id="rId47" Type="http://schemas.openxmlformats.org/officeDocument/2006/relationships/slideMaster" Target="slideMasters/slideMaster14.xml"/><Relationship Id="rId63" Type="http://schemas.openxmlformats.org/officeDocument/2006/relationships/slide" Target="slides/slide15.xml"/><Relationship Id="rId68" Type="http://schemas.openxmlformats.org/officeDocument/2006/relationships/slide" Target="slides/slide20.xml"/><Relationship Id="rId84" Type="http://schemas.openxmlformats.org/officeDocument/2006/relationships/slide" Target="slides/slide36.xml"/><Relationship Id="rId89" Type="http://schemas.openxmlformats.org/officeDocument/2006/relationships/slide" Target="slides/slide41.xml"/><Relationship Id="rId112" Type="http://schemas.openxmlformats.org/officeDocument/2006/relationships/presProps" Target="presProps.xml"/><Relationship Id="rId16" Type="http://schemas.openxmlformats.org/officeDocument/2006/relationships/customXml" Target="../customXml/item16.xml"/><Relationship Id="rId107" Type="http://schemas.openxmlformats.org/officeDocument/2006/relationships/slide" Target="slides/slide59.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Master" Target="slideMasters/slideMaster4.xml"/><Relationship Id="rId53" Type="http://schemas.openxmlformats.org/officeDocument/2006/relationships/slide" Target="slides/slide5.xml"/><Relationship Id="rId58" Type="http://schemas.openxmlformats.org/officeDocument/2006/relationships/slide" Target="slides/slide10.xml"/><Relationship Id="rId74" Type="http://schemas.openxmlformats.org/officeDocument/2006/relationships/slide" Target="slides/slide26.xml"/><Relationship Id="rId79" Type="http://schemas.openxmlformats.org/officeDocument/2006/relationships/slide" Target="slides/slide31.xml"/><Relationship Id="rId102" Type="http://schemas.openxmlformats.org/officeDocument/2006/relationships/slide" Target="slides/slide54.xml"/><Relationship Id="rId5" Type="http://schemas.openxmlformats.org/officeDocument/2006/relationships/customXml" Target="../customXml/item5.xml"/><Relationship Id="rId90" Type="http://schemas.openxmlformats.org/officeDocument/2006/relationships/slide" Target="slides/slide42.xml"/><Relationship Id="rId95" Type="http://schemas.openxmlformats.org/officeDocument/2006/relationships/slide" Target="slides/slide47.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Master" Target="slideMasters/slideMaster10.xml"/><Relationship Id="rId48" Type="http://schemas.openxmlformats.org/officeDocument/2006/relationships/slideMaster" Target="slideMasters/slideMaster15.xml"/><Relationship Id="rId64" Type="http://schemas.openxmlformats.org/officeDocument/2006/relationships/slide" Target="slides/slide16.xml"/><Relationship Id="rId69" Type="http://schemas.openxmlformats.org/officeDocument/2006/relationships/slide" Target="slides/slide21.xml"/><Relationship Id="rId113" Type="http://schemas.openxmlformats.org/officeDocument/2006/relationships/viewProps" Target="viewProps.xml"/><Relationship Id="rId80" Type="http://schemas.openxmlformats.org/officeDocument/2006/relationships/slide" Target="slides/slide32.xml"/><Relationship Id="rId85" Type="http://schemas.openxmlformats.org/officeDocument/2006/relationships/slide" Target="slides/slide37.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slideMaster" Target="slideMasters/slideMaster5.xml"/><Relationship Id="rId59" Type="http://schemas.openxmlformats.org/officeDocument/2006/relationships/slide" Target="slides/slide11.xml"/><Relationship Id="rId103" Type="http://schemas.openxmlformats.org/officeDocument/2006/relationships/slide" Target="slides/slide55.xml"/><Relationship Id="rId108" Type="http://schemas.openxmlformats.org/officeDocument/2006/relationships/slide" Target="slides/slide60.xml"/><Relationship Id="rId54" Type="http://schemas.openxmlformats.org/officeDocument/2006/relationships/slide" Target="slides/slide6.xml"/><Relationship Id="rId70" Type="http://schemas.openxmlformats.org/officeDocument/2006/relationships/slide" Target="slides/slide22.xml"/><Relationship Id="rId75" Type="http://schemas.openxmlformats.org/officeDocument/2006/relationships/slide" Target="slides/slide27.xml"/><Relationship Id="rId91" Type="http://schemas.openxmlformats.org/officeDocument/2006/relationships/slide" Target="slides/slide43.xml"/><Relationship Id="rId96"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1.xml"/><Relationship Id="rId114"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Master" Target="slideMasters/slideMaster11.xml"/><Relationship Id="rId52" Type="http://schemas.openxmlformats.org/officeDocument/2006/relationships/slide" Target="slides/slide4.xml"/><Relationship Id="rId60" Type="http://schemas.openxmlformats.org/officeDocument/2006/relationships/slide" Target="slides/slide12.xml"/><Relationship Id="rId65" Type="http://schemas.openxmlformats.org/officeDocument/2006/relationships/slide" Target="slides/slide17.xml"/><Relationship Id="rId73" Type="http://schemas.openxmlformats.org/officeDocument/2006/relationships/slide" Target="slides/slide25.xml"/><Relationship Id="rId78" Type="http://schemas.openxmlformats.org/officeDocument/2006/relationships/slide" Target="slides/slide30.xml"/><Relationship Id="rId81" Type="http://schemas.openxmlformats.org/officeDocument/2006/relationships/slide" Target="slides/slide33.xml"/><Relationship Id="rId86" Type="http://schemas.openxmlformats.org/officeDocument/2006/relationships/slide" Target="slides/slide38.xml"/><Relationship Id="rId94" Type="http://schemas.openxmlformats.org/officeDocument/2006/relationships/slide" Target="slides/slide46.xml"/><Relationship Id="rId99" Type="http://schemas.openxmlformats.org/officeDocument/2006/relationships/slide" Target="slides/slide51.xml"/><Relationship Id="rId101" Type="http://schemas.openxmlformats.org/officeDocument/2006/relationships/slide" Target="slides/slide53.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6.xml"/><Relationship Id="rId109" Type="http://schemas.openxmlformats.org/officeDocument/2006/relationships/notesMaster" Target="notesMasters/notesMaster1.xml"/><Relationship Id="rId34" Type="http://schemas.openxmlformats.org/officeDocument/2006/relationships/slideMaster" Target="slideMasters/slideMaster1.xml"/><Relationship Id="rId50" Type="http://schemas.openxmlformats.org/officeDocument/2006/relationships/slide" Target="slides/slide2.xml"/><Relationship Id="rId55" Type="http://schemas.openxmlformats.org/officeDocument/2006/relationships/slide" Target="slides/slide7.xml"/><Relationship Id="rId76" Type="http://schemas.openxmlformats.org/officeDocument/2006/relationships/slide" Target="slides/slide28.xml"/><Relationship Id="rId97" Type="http://schemas.openxmlformats.org/officeDocument/2006/relationships/slide" Target="slides/slide49.xml"/><Relationship Id="rId104" Type="http://schemas.openxmlformats.org/officeDocument/2006/relationships/slide" Target="slides/slide56.xml"/><Relationship Id="rId7" Type="http://schemas.openxmlformats.org/officeDocument/2006/relationships/customXml" Target="../customXml/item7.xml"/><Relationship Id="rId71" Type="http://schemas.openxmlformats.org/officeDocument/2006/relationships/slide" Target="slides/slide23.xml"/><Relationship Id="rId92" Type="http://schemas.openxmlformats.org/officeDocument/2006/relationships/slide" Target="slides/slide44.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Master" Target="slideMasters/slideMaster7.xml"/><Relationship Id="rId45" Type="http://schemas.openxmlformats.org/officeDocument/2006/relationships/slideMaster" Target="slideMasters/slideMaster12.xml"/><Relationship Id="rId66" Type="http://schemas.openxmlformats.org/officeDocument/2006/relationships/slide" Target="slides/slide18.xml"/><Relationship Id="rId87" Type="http://schemas.openxmlformats.org/officeDocument/2006/relationships/slide" Target="slides/slide39.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13.xml"/><Relationship Id="rId82" Type="http://schemas.openxmlformats.org/officeDocument/2006/relationships/slide" Target="slides/slide34.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slideMaster" Target="slideMasters/slideMaster2.xml"/><Relationship Id="rId56" Type="http://schemas.openxmlformats.org/officeDocument/2006/relationships/slide" Target="slides/slide8.xml"/><Relationship Id="rId77" Type="http://schemas.openxmlformats.org/officeDocument/2006/relationships/slide" Target="slides/slide29.xml"/><Relationship Id="rId100" Type="http://schemas.openxmlformats.org/officeDocument/2006/relationships/slide" Target="slides/slide52.xml"/><Relationship Id="rId105" Type="http://schemas.openxmlformats.org/officeDocument/2006/relationships/slide" Target="slides/slide57.xml"/><Relationship Id="rId8" Type="http://schemas.openxmlformats.org/officeDocument/2006/relationships/customXml" Target="../customXml/item8.xml"/><Relationship Id="rId51" Type="http://schemas.openxmlformats.org/officeDocument/2006/relationships/slide" Target="slides/slide3.xml"/><Relationship Id="rId72" Type="http://schemas.openxmlformats.org/officeDocument/2006/relationships/slide" Target="slides/slide24.xml"/><Relationship Id="rId93" Type="http://schemas.openxmlformats.org/officeDocument/2006/relationships/slide" Target="slides/slide45.xml"/><Relationship Id="rId98" Type="http://schemas.openxmlformats.org/officeDocument/2006/relationships/slide" Target="slides/slide50.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Master" Target="slideMasters/slideMaster13.xml"/><Relationship Id="rId67" Type="http://schemas.openxmlformats.org/officeDocument/2006/relationships/slide" Target="slides/slide19.xml"/><Relationship Id="rId116" Type="http://schemas.microsoft.com/office/2016/11/relationships/changesInfo" Target="changesInfos/changesInfo1.xml"/><Relationship Id="rId20" Type="http://schemas.openxmlformats.org/officeDocument/2006/relationships/customXml" Target="../customXml/item20.xml"/><Relationship Id="rId41" Type="http://schemas.openxmlformats.org/officeDocument/2006/relationships/slideMaster" Target="slideMasters/slideMaster8.xml"/><Relationship Id="rId62" Type="http://schemas.openxmlformats.org/officeDocument/2006/relationships/slide" Target="slides/slide14.xml"/><Relationship Id="rId83" Type="http://schemas.openxmlformats.org/officeDocument/2006/relationships/slide" Target="slides/slide35.xml"/><Relationship Id="rId88" Type="http://schemas.openxmlformats.org/officeDocument/2006/relationships/slide" Target="slides/slide40.xml"/><Relationship Id="rId111" Type="http://schemas.openxmlformats.org/officeDocument/2006/relationships/commentAuthors" Target="commentAuthors.xml"/><Relationship Id="rId15" Type="http://schemas.openxmlformats.org/officeDocument/2006/relationships/customXml" Target="../customXml/item15.xml"/><Relationship Id="rId36" Type="http://schemas.openxmlformats.org/officeDocument/2006/relationships/slideMaster" Target="slideMasters/slideMaster3.xml"/><Relationship Id="rId57" Type="http://schemas.openxmlformats.org/officeDocument/2006/relationships/slide" Target="slides/slide9.xml"/><Relationship Id="rId106"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key Gousset" userId="44c507a6-cca0-461f-8120-3bb7fbf35a3a" providerId="ADAL" clId="{7C08B395-D238-4A04-928E-9917937BC770}"/>
    <pc:docChg chg="modSld">
      <pc:chgData name="Mickey Gousset" userId="44c507a6-cca0-461f-8120-3bb7fbf35a3a" providerId="ADAL" clId="{7C08B395-D238-4A04-928E-9917937BC770}" dt="2019-06-03T12:32:04.689" v="3"/>
      <pc:docMkLst>
        <pc:docMk/>
      </pc:docMkLst>
      <pc:sldChg chg="modTransition">
        <pc:chgData name="Mickey Gousset" userId="44c507a6-cca0-461f-8120-3bb7fbf35a3a" providerId="ADAL" clId="{7C08B395-D238-4A04-928E-9917937BC770}" dt="2019-06-03T12:32:04.689" v="3"/>
        <pc:sldMkLst>
          <pc:docMk/>
          <pc:sldMk cId="2551197681" sldId="267"/>
        </pc:sldMkLst>
      </pc:sldChg>
      <pc:sldChg chg="modAnim">
        <pc:chgData name="Mickey Gousset" userId="44c507a6-cca0-461f-8120-3bb7fbf35a3a" providerId="ADAL" clId="{7C08B395-D238-4A04-928E-9917937BC770}" dt="2019-06-03T12:30:54.815" v="1"/>
        <pc:sldMkLst>
          <pc:docMk/>
          <pc:sldMk cId="3011510157" sldId="1701"/>
        </pc:sldMkLst>
      </pc:sldChg>
      <pc:sldChg chg="modAnim">
        <pc:chgData name="Mickey Gousset" userId="44c507a6-cca0-461f-8120-3bb7fbf35a3a" providerId="ADAL" clId="{7C08B395-D238-4A04-928E-9917937BC770}" dt="2019-06-03T12:31:26.606" v="2"/>
        <pc:sldMkLst>
          <pc:docMk/>
          <pc:sldMk cId="57468448" sldId="1702"/>
        </pc:sldMkLst>
      </pc:sldChg>
    </pc:docChg>
  </pc:docChgLst>
  <pc:docChgLst>
    <pc:chgData name="Mickey Gousset" userId="44c507a6-cca0-461f-8120-3bb7fbf35a3a" providerId="ADAL" clId="{0C5F9F55-DC0A-4833-99CB-422159A02783}"/>
  </pc:docChgLst>
  <pc:docChgLst>
    <pc:chgData name="Mickey Gousset" userId="44c507a6-cca0-461f-8120-3bb7fbf35a3a" providerId="ADAL" clId="{C5463720-F5EF-4BDA-92E3-0D83FEDF0516}"/>
    <pc:docChg chg="delSld modSld modSection">
      <pc:chgData name="Mickey Gousset" userId="44c507a6-cca0-461f-8120-3bb7fbf35a3a" providerId="ADAL" clId="{C5463720-F5EF-4BDA-92E3-0D83FEDF0516}" dt="2019-10-23T20:59:42.943" v="1"/>
      <pc:docMkLst>
        <pc:docMk/>
      </pc:docMkLst>
      <pc:sldChg chg="del">
        <pc:chgData name="Mickey Gousset" userId="44c507a6-cca0-461f-8120-3bb7fbf35a3a" providerId="ADAL" clId="{C5463720-F5EF-4BDA-92E3-0D83FEDF0516}" dt="2019-10-23T20:59:42.943" v="1"/>
        <pc:sldMkLst>
          <pc:docMk/>
          <pc:sldMk cId="2799774971" sldId="1843"/>
        </pc:sldMkLst>
      </pc:sldChg>
      <pc:sldChg chg="del">
        <pc:chgData name="Mickey Gousset" userId="44c507a6-cca0-461f-8120-3bb7fbf35a3a" providerId="ADAL" clId="{C5463720-F5EF-4BDA-92E3-0D83FEDF0516}" dt="2019-10-23T20:59:42.943" v="1"/>
        <pc:sldMkLst>
          <pc:docMk/>
          <pc:sldMk cId="187387504" sldId="3571"/>
        </pc:sldMkLst>
      </pc:sldChg>
    </pc:docChg>
  </pc:docChgLst>
  <pc:docChgLst>
    <pc:chgData name="Mickey Gousset" userId="44c507a6-cca0-461f-8120-3bb7fbf35a3a" providerId="ADAL" clId="{21E2C294-C03E-466B-B36A-94D04BF13CB9}"/>
    <pc:docChg chg="delSld modSld modSection">
      <pc:chgData name="Mickey Gousset" userId="44c507a6-cca0-461f-8120-3bb7fbf35a3a" providerId="ADAL" clId="{21E2C294-C03E-466B-B36A-94D04BF13CB9}" dt="2019-11-08T16:55:05.845" v="14" actId="6549"/>
      <pc:docMkLst>
        <pc:docMk/>
      </pc:docMkLst>
      <pc:sldChg chg="del">
        <pc:chgData name="Mickey Gousset" userId="44c507a6-cca0-461f-8120-3bb7fbf35a3a" providerId="ADAL" clId="{21E2C294-C03E-466B-B36A-94D04BF13CB9}" dt="2019-10-24T15:22:30.947" v="1" actId="2696"/>
        <pc:sldMkLst>
          <pc:docMk/>
          <pc:sldMk cId="3468256730" sldId="1747"/>
        </pc:sldMkLst>
      </pc:sldChg>
      <pc:sldChg chg="del">
        <pc:chgData name="Mickey Gousset" userId="44c507a6-cca0-461f-8120-3bb7fbf35a3a" providerId="ADAL" clId="{21E2C294-C03E-466B-B36A-94D04BF13CB9}" dt="2019-10-24T15:23:29.214" v="2" actId="2696"/>
        <pc:sldMkLst>
          <pc:docMk/>
          <pc:sldMk cId="3603342084" sldId="1748"/>
        </pc:sldMkLst>
      </pc:sldChg>
      <pc:sldChg chg="del">
        <pc:chgData name="Mickey Gousset" userId="44c507a6-cca0-461f-8120-3bb7fbf35a3a" providerId="ADAL" clId="{21E2C294-C03E-466B-B36A-94D04BF13CB9}" dt="2019-10-24T15:23:52.558" v="3" actId="2696"/>
        <pc:sldMkLst>
          <pc:docMk/>
          <pc:sldMk cId="4067638371" sldId="1749"/>
        </pc:sldMkLst>
      </pc:sldChg>
      <pc:sldChg chg="del">
        <pc:chgData name="Mickey Gousset" userId="44c507a6-cca0-461f-8120-3bb7fbf35a3a" providerId="ADAL" clId="{21E2C294-C03E-466B-B36A-94D04BF13CB9}" dt="2019-10-24T15:24:47.487" v="5" actId="2696"/>
        <pc:sldMkLst>
          <pc:docMk/>
          <pc:sldMk cId="138282280" sldId="3769"/>
        </pc:sldMkLst>
      </pc:sldChg>
      <pc:sldChg chg="modNotesTx">
        <pc:chgData name="Mickey Gousset" userId="44c507a6-cca0-461f-8120-3bb7fbf35a3a" providerId="ADAL" clId="{21E2C294-C03E-466B-B36A-94D04BF13CB9}" dt="2019-11-08T16:55:05.845" v="14" actId="6549"/>
        <pc:sldMkLst>
          <pc:docMk/>
          <pc:sldMk cId="1035913326" sldId="3830"/>
        </pc:sldMkLst>
      </pc:sldChg>
      <pc:sldChg chg="del">
        <pc:chgData name="Mickey Gousset" userId="44c507a6-cca0-461f-8120-3bb7fbf35a3a" providerId="ADAL" clId="{21E2C294-C03E-466B-B36A-94D04BF13CB9}" dt="2019-10-24T15:24:42.745" v="4" actId="2696"/>
        <pc:sldMkLst>
          <pc:docMk/>
          <pc:sldMk cId="3012048400" sldId="4775"/>
        </pc:sldMkLst>
      </pc:sldChg>
      <pc:sldChg chg="del">
        <pc:chgData name="Mickey Gousset" userId="44c507a6-cca0-461f-8120-3bb7fbf35a3a" providerId="ADAL" clId="{21E2C294-C03E-466B-B36A-94D04BF13CB9}" dt="2019-10-24T15:19:58.495" v="0" actId="2696"/>
        <pc:sldMkLst>
          <pc:docMk/>
          <pc:sldMk cId="3517034655" sldId="4892"/>
        </pc:sldMkLst>
      </pc:sldChg>
      <pc:sldChg chg="modSp">
        <pc:chgData name="Mickey Gousset" userId="44c507a6-cca0-461f-8120-3bb7fbf35a3a" providerId="ADAL" clId="{21E2C294-C03E-466B-B36A-94D04BF13CB9}" dt="2019-10-24T15:25:08.289" v="12" actId="20577"/>
        <pc:sldMkLst>
          <pc:docMk/>
          <pc:sldMk cId="1122740285" sldId="4897"/>
        </pc:sldMkLst>
        <pc:spChg chg="mod">
          <ac:chgData name="Mickey Gousset" userId="44c507a6-cca0-461f-8120-3bb7fbf35a3a" providerId="ADAL" clId="{21E2C294-C03E-466B-B36A-94D04BF13CB9}" dt="2019-10-24T15:25:08.289" v="12" actId="20577"/>
          <ac:spMkLst>
            <pc:docMk/>
            <pc:sldMk cId="1122740285" sldId="4897"/>
            <ac:spMk id="13" creationId="{E07B1E9D-BB82-4487-8A8A-98796903E7EA}"/>
          </ac:spMkLst>
        </pc:spChg>
      </pc:sldChg>
    </pc:docChg>
  </pc:docChgLst>
  <pc:docChgLst>
    <pc:chgData name="Mickey Gousset" userId="44c507a6-cca0-461f-8120-3bb7fbf35a3a" providerId="ADAL" clId="{310394C2-FD0E-4DE5-A7EF-43E16FDFE6D2}"/>
    <pc:docChg chg="custSel addSld delSld modSld sldOrd modSection">
      <pc:chgData name="Mickey Gousset" userId="44c507a6-cca0-461f-8120-3bb7fbf35a3a" providerId="ADAL" clId="{310394C2-FD0E-4DE5-A7EF-43E16FDFE6D2}" dt="2019-08-16T17:50:51.332" v="184"/>
      <pc:docMkLst>
        <pc:docMk/>
      </pc:docMkLst>
      <pc:sldChg chg="del">
        <pc:chgData name="Mickey Gousset" userId="44c507a6-cca0-461f-8120-3bb7fbf35a3a" providerId="ADAL" clId="{310394C2-FD0E-4DE5-A7EF-43E16FDFE6D2}" dt="2019-08-16T17:27:11.457" v="58" actId="2696"/>
        <pc:sldMkLst>
          <pc:docMk/>
          <pc:sldMk cId="1324663663" sldId="1667"/>
        </pc:sldMkLst>
      </pc:sldChg>
      <pc:sldChg chg="modSp">
        <pc:chgData name="Mickey Gousset" userId="44c507a6-cca0-461f-8120-3bb7fbf35a3a" providerId="ADAL" clId="{310394C2-FD0E-4DE5-A7EF-43E16FDFE6D2}" dt="2019-08-16T17:37:17.622" v="101" actId="20577"/>
        <pc:sldMkLst>
          <pc:docMk/>
          <pc:sldMk cId="980155908" sldId="1670"/>
        </pc:sldMkLst>
        <pc:graphicFrameChg chg="mod">
          <ac:chgData name="Mickey Gousset" userId="44c507a6-cca0-461f-8120-3bb7fbf35a3a" providerId="ADAL" clId="{310394C2-FD0E-4DE5-A7EF-43E16FDFE6D2}" dt="2019-08-16T17:37:17.622" v="101" actId="20577"/>
          <ac:graphicFrameMkLst>
            <pc:docMk/>
            <pc:sldMk cId="980155908" sldId="1670"/>
            <ac:graphicFrameMk id="4" creationId="{3A16E288-F038-419F-A00E-4E02F867F4B5}"/>
          </ac:graphicFrameMkLst>
        </pc:graphicFrameChg>
      </pc:sldChg>
      <pc:sldChg chg="modSp">
        <pc:chgData name="Mickey Gousset" userId="44c507a6-cca0-461f-8120-3bb7fbf35a3a" providerId="ADAL" clId="{310394C2-FD0E-4DE5-A7EF-43E16FDFE6D2}" dt="2019-08-16T17:37:32.797" v="102"/>
        <pc:sldMkLst>
          <pc:docMk/>
          <pc:sldMk cId="3410484762" sldId="1671"/>
        </pc:sldMkLst>
        <pc:graphicFrameChg chg="mod">
          <ac:chgData name="Mickey Gousset" userId="44c507a6-cca0-461f-8120-3bb7fbf35a3a" providerId="ADAL" clId="{310394C2-FD0E-4DE5-A7EF-43E16FDFE6D2}" dt="2019-08-16T17:37:32.797" v="102"/>
          <ac:graphicFrameMkLst>
            <pc:docMk/>
            <pc:sldMk cId="3410484762" sldId="1671"/>
            <ac:graphicFrameMk id="4" creationId="{3A16E288-F038-419F-A00E-4E02F867F4B5}"/>
          </ac:graphicFrameMkLst>
        </pc:graphicFrameChg>
      </pc:sldChg>
      <pc:sldChg chg="modTransition">
        <pc:chgData name="Mickey Gousset" userId="44c507a6-cca0-461f-8120-3bb7fbf35a3a" providerId="ADAL" clId="{310394C2-FD0E-4DE5-A7EF-43E16FDFE6D2}" dt="2019-08-16T17:50:51.332" v="184"/>
        <pc:sldMkLst>
          <pc:docMk/>
          <pc:sldMk cId="277500465" sldId="1675"/>
        </pc:sldMkLst>
      </pc:sldChg>
      <pc:sldChg chg="del">
        <pc:chgData name="Mickey Gousset" userId="44c507a6-cca0-461f-8120-3bb7fbf35a3a" providerId="ADAL" clId="{310394C2-FD0E-4DE5-A7EF-43E16FDFE6D2}" dt="2019-08-16T17:44:32.132" v="156" actId="2696"/>
        <pc:sldMkLst>
          <pc:docMk/>
          <pc:sldMk cId="3986184635" sldId="1679"/>
        </pc:sldMkLst>
      </pc:sldChg>
      <pc:sldChg chg="del">
        <pc:chgData name="Mickey Gousset" userId="44c507a6-cca0-461f-8120-3bb7fbf35a3a" providerId="ADAL" clId="{310394C2-FD0E-4DE5-A7EF-43E16FDFE6D2}" dt="2019-08-16T17:45:04.714" v="157" actId="2696"/>
        <pc:sldMkLst>
          <pc:docMk/>
          <pc:sldMk cId="4288750839" sldId="1679"/>
        </pc:sldMkLst>
      </pc:sldChg>
      <pc:sldChg chg="del">
        <pc:chgData name="Mickey Gousset" userId="44c507a6-cca0-461f-8120-3bb7fbf35a3a" providerId="ADAL" clId="{310394C2-FD0E-4DE5-A7EF-43E16FDFE6D2}" dt="2019-08-16T17:44:32.122" v="155" actId="2696"/>
        <pc:sldMkLst>
          <pc:docMk/>
          <pc:sldMk cId="3479809" sldId="1680"/>
        </pc:sldMkLst>
      </pc:sldChg>
      <pc:sldChg chg="ord">
        <pc:chgData name="Mickey Gousset" userId="44c507a6-cca0-461f-8120-3bb7fbf35a3a" providerId="ADAL" clId="{310394C2-FD0E-4DE5-A7EF-43E16FDFE6D2}" dt="2019-08-16T17:45:36.477" v="158"/>
        <pc:sldMkLst>
          <pc:docMk/>
          <pc:sldMk cId="2035396754" sldId="1680"/>
        </pc:sldMkLst>
      </pc:sldChg>
      <pc:sldChg chg="modSp">
        <pc:chgData name="Mickey Gousset" userId="44c507a6-cca0-461f-8120-3bb7fbf35a3a" providerId="ADAL" clId="{310394C2-FD0E-4DE5-A7EF-43E16FDFE6D2}" dt="2019-08-16T17:37:44.318" v="103"/>
        <pc:sldMkLst>
          <pc:docMk/>
          <pc:sldMk cId="3527688391" sldId="1681"/>
        </pc:sldMkLst>
        <pc:graphicFrameChg chg="mod">
          <ac:chgData name="Mickey Gousset" userId="44c507a6-cca0-461f-8120-3bb7fbf35a3a" providerId="ADAL" clId="{310394C2-FD0E-4DE5-A7EF-43E16FDFE6D2}" dt="2019-08-16T17:37:44.318" v="103"/>
          <ac:graphicFrameMkLst>
            <pc:docMk/>
            <pc:sldMk cId="3527688391" sldId="1681"/>
            <ac:graphicFrameMk id="4" creationId="{3A16E288-F038-419F-A00E-4E02F867F4B5}"/>
          </ac:graphicFrameMkLst>
        </pc:graphicFrameChg>
      </pc:sldChg>
      <pc:sldChg chg="modSp">
        <pc:chgData name="Mickey Gousset" userId="44c507a6-cca0-461f-8120-3bb7fbf35a3a" providerId="ADAL" clId="{310394C2-FD0E-4DE5-A7EF-43E16FDFE6D2}" dt="2019-08-16T17:37:53.153" v="104"/>
        <pc:sldMkLst>
          <pc:docMk/>
          <pc:sldMk cId="3717026922" sldId="1693"/>
        </pc:sldMkLst>
        <pc:graphicFrameChg chg="mod">
          <ac:chgData name="Mickey Gousset" userId="44c507a6-cca0-461f-8120-3bb7fbf35a3a" providerId="ADAL" clId="{310394C2-FD0E-4DE5-A7EF-43E16FDFE6D2}" dt="2019-08-16T17:37:53.153" v="104"/>
          <ac:graphicFrameMkLst>
            <pc:docMk/>
            <pc:sldMk cId="3717026922" sldId="1693"/>
            <ac:graphicFrameMk id="4" creationId="{3A16E288-F038-419F-A00E-4E02F867F4B5}"/>
          </ac:graphicFrameMkLst>
        </pc:graphicFrameChg>
      </pc:sldChg>
      <pc:sldChg chg="modTransition">
        <pc:chgData name="Mickey Gousset" userId="44c507a6-cca0-461f-8120-3bb7fbf35a3a" providerId="ADAL" clId="{310394C2-FD0E-4DE5-A7EF-43E16FDFE6D2}" dt="2019-08-16T17:32:00.627" v="63"/>
        <pc:sldMkLst>
          <pc:docMk/>
          <pc:sldMk cId="3011510157" sldId="1701"/>
        </pc:sldMkLst>
      </pc:sldChg>
      <pc:sldChg chg="modTransition">
        <pc:chgData name="Mickey Gousset" userId="44c507a6-cca0-461f-8120-3bb7fbf35a3a" providerId="ADAL" clId="{310394C2-FD0E-4DE5-A7EF-43E16FDFE6D2}" dt="2019-08-16T17:32:06.207" v="64"/>
        <pc:sldMkLst>
          <pc:docMk/>
          <pc:sldMk cId="57468448" sldId="1702"/>
        </pc:sldMkLst>
      </pc:sldChg>
      <pc:sldChg chg="modSp">
        <pc:chgData name="Mickey Gousset" userId="44c507a6-cca0-461f-8120-3bb7fbf35a3a" providerId="ADAL" clId="{310394C2-FD0E-4DE5-A7EF-43E16FDFE6D2}" dt="2019-08-16T17:38:04.514" v="105"/>
        <pc:sldMkLst>
          <pc:docMk/>
          <pc:sldMk cId="1320571065" sldId="1726"/>
        </pc:sldMkLst>
        <pc:graphicFrameChg chg="mod">
          <ac:chgData name="Mickey Gousset" userId="44c507a6-cca0-461f-8120-3bb7fbf35a3a" providerId="ADAL" clId="{310394C2-FD0E-4DE5-A7EF-43E16FDFE6D2}" dt="2019-08-16T17:38:04.514" v="105"/>
          <ac:graphicFrameMkLst>
            <pc:docMk/>
            <pc:sldMk cId="1320571065" sldId="1726"/>
            <ac:graphicFrameMk id="4" creationId="{3A16E288-F038-419F-A00E-4E02F867F4B5}"/>
          </ac:graphicFrameMkLst>
        </pc:graphicFrameChg>
      </pc:sldChg>
      <pc:sldChg chg="del">
        <pc:chgData name="Mickey Gousset" userId="44c507a6-cca0-461f-8120-3bb7fbf35a3a" providerId="ADAL" clId="{310394C2-FD0E-4DE5-A7EF-43E16FDFE6D2}" dt="2019-08-16T17:35:01.891" v="65" actId="2696"/>
        <pc:sldMkLst>
          <pc:docMk/>
          <pc:sldMk cId="4192898599" sldId="1732"/>
        </pc:sldMkLst>
      </pc:sldChg>
      <pc:sldChg chg="modSp">
        <pc:chgData name="Mickey Gousset" userId="44c507a6-cca0-461f-8120-3bb7fbf35a3a" providerId="ADAL" clId="{310394C2-FD0E-4DE5-A7EF-43E16FDFE6D2}" dt="2019-08-16T17:38:21.779" v="106"/>
        <pc:sldMkLst>
          <pc:docMk/>
          <pc:sldMk cId="2742458793" sldId="1735"/>
        </pc:sldMkLst>
        <pc:graphicFrameChg chg="mod">
          <ac:chgData name="Mickey Gousset" userId="44c507a6-cca0-461f-8120-3bb7fbf35a3a" providerId="ADAL" clId="{310394C2-FD0E-4DE5-A7EF-43E16FDFE6D2}" dt="2019-08-16T17:38:21.779" v="106"/>
          <ac:graphicFrameMkLst>
            <pc:docMk/>
            <pc:sldMk cId="2742458793" sldId="1735"/>
            <ac:graphicFrameMk id="4" creationId="{3A16E288-F038-419F-A00E-4E02F867F4B5}"/>
          </ac:graphicFrameMkLst>
        </pc:graphicFrameChg>
      </pc:sldChg>
      <pc:sldChg chg="del">
        <pc:chgData name="Mickey Gousset" userId="44c507a6-cca0-461f-8120-3bb7fbf35a3a" providerId="ADAL" clId="{310394C2-FD0E-4DE5-A7EF-43E16FDFE6D2}" dt="2019-08-16T17:38:51.942" v="109" actId="2696"/>
        <pc:sldMkLst>
          <pc:docMk/>
          <pc:sldMk cId="3673085048" sldId="1737"/>
        </pc:sldMkLst>
      </pc:sldChg>
      <pc:sldChg chg="del">
        <pc:chgData name="Mickey Gousset" userId="44c507a6-cca0-461f-8120-3bb7fbf35a3a" providerId="ADAL" clId="{310394C2-FD0E-4DE5-A7EF-43E16FDFE6D2}" dt="2019-08-16T17:39:52.422" v="110" actId="2696"/>
        <pc:sldMkLst>
          <pc:docMk/>
          <pc:sldMk cId="1414774660" sldId="1743"/>
        </pc:sldMkLst>
      </pc:sldChg>
      <pc:sldChg chg="add del setBg">
        <pc:chgData name="Mickey Gousset" userId="44c507a6-cca0-461f-8120-3bb7fbf35a3a" providerId="ADAL" clId="{310394C2-FD0E-4DE5-A7EF-43E16FDFE6D2}" dt="2019-08-16T17:27:42.059" v="60"/>
        <pc:sldMkLst>
          <pc:docMk/>
          <pc:sldMk cId="2799774971" sldId="1843"/>
        </pc:sldMkLst>
      </pc:sldChg>
      <pc:sldChg chg="del">
        <pc:chgData name="Mickey Gousset" userId="44c507a6-cca0-461f-8120-3bb7fbf35a3a" providerId="ADAL" clId="{310394C2-FD0E-4DE5-A7EF-43E16FDFE6D2}" dt="2019-08-16T17:27:54.219" v="61" actId="2696"/>
        <pc:sldMkLst>
          <pc:docMk/>
          <pc:sldMk cId="1259826411" sldId="3572"/>
        </pc:sldMkLst>
      </pc:sldChg>
      <pc:sldChg chg="del">
        <pc:chgData name="Mickey Gousset" userId="44c507a6-cca0-461f-8120-3bb7fbf35a3a" providerId="ADAL" clId="{310394C2-FD0E-4DE5-A7EF-43E16FDFE6D2}" dt="2019-08-16T17:38:45.380" v="107" actId="2696"/>
        <pc:sldMkLst>
          <pc:docMk/>
          <pc:sldMk cId="1310466989" sldId="3773"/>
        </pc:sldMkLst>
      </pc:sldChg>
      <pc:sldChg chg="del">
        <pc:chgData name="Mickey Gousset" userId="44c507a6-cca0-461f-8120-3bb7fbf35a3a" providerId="ADAL" clId="{310394C2-FD0E-4DE5-A7EF-43E16FDFE6D2}" dt="2019-08-16T17:38:47.397" v="108" actId="2696"/>
        <pc:sldMkLst>
          <pc:docMk/>
          <pc:sldMk cId="1043689114" sldId="3774"/>
        </pc:sldMkLst>
      </pc:sldChg>
      <pc:sldChg chg="modSp">
        <pc:chgData name="Mickey Gousset" userId="44c507a6-cca0-461f-8120-3bb7fbf35a3a" providerId="ADAL" clId="{310394C2-FD0E-4DE5-A7EF-43E16FDFE6D2}" dt="2019-08-16T17:40:16.894" v="154" actId="20577"/>
        <pc:sldMkLst>
          <pc:docMk/>
          <pc:sldMk cId="3669366108" sldId="4779"/>
        </pc:sldMkLst>
        <pc:spChg chg="mod">
          <ac:chgData name="Mickey Gousset" userId="44c507a6-cca0-461f-8120-3bb7fbf35a3a" providerId="ADAL" clId="{310394C2-FD0E-4DE5-A7EF-43E16FDFE6D2}" dt="2019-08-16T17:40:16.894" v="154" actId="20577"/>
          <ac:spMkLst>
            <pc:docMk/>
            <pc:sldMk cId="3669366108" sldId="4779"/>
            <ac:spMk id="7" creationId="{CC44A1E5-3B3E-45E4-9D7F-FE11A2AC47D3}"/>
          </ac:spMkLst>
        </pc:spChg>
      </pc:sldChg>
      <pc:sldChg chg="modSp add">
        <pc:chgData name="Mickey Gousset" userId="44c507a6-cca0-461f-8120-3bb7fbf35a3a" providerId="ADAL" clId="{310394C2-FD0E-4DE5-A7EF-43E16FDFE6D2}" dt="2019-08-16T17:48:12.707" v="183" actId="20577"/>
        <pc:sldMkLst>
          <pc:docMk/>
          <pc:sldMk cId="1122740285" sldId="4897"/>
        </pc:sldMkLst>
        <pc:spChg chg="mod">
          <ac:chgData name="Mickey Gousset" userId="44c507a6-cca0-461f-8120-3bb7fbf35a3a" providerId="ADAL" clId="{310394C2-FD0E-4DE5-A7EF-43E16FDFE6D2}" dt="2019-08-16T17:48:12.707" v="183" actId="20577"/>
          <ac:spMkLst>
            <pc:docMk/>
            <pc:sldMk cId="1122740285" sldId="4897"/>
            <ac:spMk id="7" creationId="{282B25D3-085A-41EC-928C-757A43D3ADBE}"/>
          </ac:spMkLst>
        </pc:spChg>
        <pc:spChg chg="mod">
          <ac:chgData name="Mickey Gousset" userId="44c507a6-cca0-461f-8120-3bb7fbf35a3a" providerId="ADAL" clId="{310394C2-FD0E-4DE5-A7EF-43E16FDFE6D2}" dt="2019-08-16T17:26:03.709" v="1" actId="207"/>
          <ac:spMkLst>
            <pc:docMk/>
            <pc:sldMk cId="1122740285" sldId="4897"/>
            <ac:spMk id="11" creationId="{76DE6CF5-5263-493F-B5EE-2887E87030C3}"/>
          </ac:spMkLst>
        </pc:spChg>
        <pc:spChg chg="mod">
          <ac:chgData name="Mickey Gousset" userId="44c507a6-cca0-461f-8120-3bb7fbf35a3a" providerId="ADAL" clId="{310394C2-FD0E-4DE5-A7EF-43E16FDFE6D2}" dt="2019-08-16T17:27:04.985" v="57" actId="20577"/>
          <ac:spMkLst>
            <pc:docMk/>
            <pc:sldMk cId="1122740285" sldId="4897"/>
            <ac:spMk id="13" creationId="{E07B1E9D-BB82-4487-8A8A-98796903E7EA}"/>
          </ac:spMkLst>
        </pc:spChg>
      </pc:sldChg>
      <pc:sldMasterChg chg="delSldLayout">
        <pc:chgData name="Mickey Gousset" userId="44c507a6-cca0-461f-8120-3bb7fbf35a3a" providerId="ADAL" clId="{310394C2-FD0E-4DE5-A7EF-43E16FDFE6D2}" dt="2019-08-16T17:27:54.220" v="62" actId="2696"/>
        <pc:sldMasterMkLst>
          <pc:docMk/>
          <pc:sldMasterMk cId="4059602932" sldId="2147484475"/>
        </pc:sldMasterMkLst>
        <pc:sldLayoutChg chg="del">
          <pc:chgData name="Mickey Gousset" userId="44c507a6-cca0-461f-8120-3bb7fbf35a3a" providerId="ADAL" clId="{310394C2-FD0E-4DE5-A7EF-43E16FDFE6D2}" dt="2019-08-16T17:27:54.220" v="62" actId="2696"/>
          <pc:sldLayoutMkLst>
            <pc:docMk/>
            <pc:sldMasterMk cId="4059602932" sldId="2147484475"/>
            <pc:sldLayoutMk cId="333821876" sldId="2147484624"/>
          </pc:sldLayoutMkLst>
        </pc:sldLayoutChg>
      </pc:sldMasterChg>
    </pc:docChg>
  </pc:docChgLst>
  <pc:docChgLst>
    <pc:chgData name="Mickey Gousset" userId="44c507a6-cca0-461f-8120-3bb7fbf35a3a" providerId="ADAL" clId="{747C72ED-6EB2-48CE-AB6C-CE7C80830610}"/>
    <pc:docChg chg="undo addSld delSld modSld sldOrd modSection">
      <pc:chgData name="Mickey Gousset" userId="44c507a6-cca0-461f-8120-3bb7fbf35a3a" providerId="ADAL" clId="{747C72ED-6EB2-48CE-AB6C-CE7C80830610}" dt="2019-11-20T21:43:28.346" v="195" actId="2696"/>
      <pc:docMkLst>
        <pc:docMk/>
      </pc:docMkLst>
      <pc:sldChg chg="modSp modNotesTx">
        <pc:chgData name="Mickey Gousset" userId="44c507a6-cca0-461f-8120-3bb7fbf35a3a" providerId="ADAL" clId="{747C72ED-6EB2-48CE-AB6C-CE7C80830610}" dt="2019-11-19T13:34:48.595" v="179" actId="20577"/>
        <pc:sldMkLst>
          <pc:docMk/>
          <pc:sldMk cId="0" sldId="258"/>
        </pc:sldMkLst>
        <pc:spChg chg="mod">
          <ac:chgData name="Mickey Gousset" userId="44c507a6-cca0-461f-8120-3bb7fbf35a3a" providerId="ADAL" clId="{747C72ED-6EB2-48CE-AB6C-CE7C80830610}" dt="2019-11-19T11:45:11.578" v="103" actId="14100"/>
          <ac:spMkLst>
            <pc:docMk/>
            <pc:sldMk cId="0" sldId="258"/>
            <ac:spMk id="5" creationId="{00000000-0000-0000-0000-000000000000}"/>
          </ac:spMkLst>
        </pc:spChg>
        <pc:spChg chg="mod">
          <ac:chgData name="Mickey Gousset" userId="44c507a6-cca0-461f-8120-3bb7fbf35a3a" providerId="ADAL" clId="{747C72ED-6EB2-48CE-AB6C-CE7C80830610}" dt="2019-11-19T11:46:16.738" v="159" actId="400"/>
          <ac:spMkLst>
            <pc:docMk/>
            <pc:sldMk cId="0" sldId="258"/>
            <ac:spMk id="6" creationId="{00000000-0000-0000-0000-000000000000}"/>
          </ac:spMkLst>
        </pc:spChg>
      </pc:sldChg>
      <pc:sldChg chg="del modTransition">
        <pc:chgData name="Mickey Gousset" userId="44c507a6-cca0-461f-8120-3bb7fbf35a3a" providerId="ADAL" clId="{747C72ED-6EB2-48CE-AB6C-CE7C80830610}" dt="2019-11-20T21:42:57.774" v="190" actId="2696"/>
        <pc:sldMkLst>
          <pc:docMk/>
          <pc:sldMk cId="4134180730" sldId="1520"/>
        </pc:sldMkLst>
      </pc:sldChg>
      <pc:sldChg chg="del modTransition">
        <pc:chgData name="Mickey Gousset" userId="44c507a6-cca0-461f-8120-3bb7fbf35a3a" providerId="ADAL" clId="{747C72ED-6EB2-48CE-AB6C-CE7C80830610}" dt="2019-11-20T21:43:01.984" v="191" actId="2696"/>
        <pc:sldMkLst>
          <pc:docMk/>
          <pc:sldMk cId="1484645094" sldId="1612"/>
        </pc:sldMkLst>
      </pc:sldChg>
      <pc:sldChg chg="del modTransition">
        <pc:chgData name="Mickey Gousset" userId="44c507a6-cca0-461f-8120-3bb7fbf35a3a" providerId="ADAL" clId="{747C72ED-6EB2-48CE-AB6C-CE7C80830610}" dt="2019-11-20T21:42:57.756" v="189" actId="2696"/>
        <pc:sldMkLst>
          <pc:docMk/>
          <pc:sldMk cId="3609810776" sldId="1613"/>
        </pc:sldMkLst>
      </pc:sldChg>
      <pc:sldChg chg="del modTransition">
        <pc:chgData name="Mickey Gousset" userId="44c507a6-cca0-461f-8120-3bb7fbf35a3a" providerId="ADAL" clId="{747C72ED-6EB2-48CE-AB6C-CE7C80830610}" dt="2019-11-20T21:43:28.344" v="194" actId="2696"/>
        <pc:sldMkLst>
          <pc:docMk/>
          <pc:sldMk cId="4023946684" sldId="1638"/>
        </pc:sldMkLst>
      </pc:sldChg>
      <pc:sldChg chg="del modTransition">
        <pc:chgData name="Mickey Gousset" userId="44c507a6-cca0-461f-8120-3bb7fbf35a3a" providerId="ADAL" clId="{747C72ED-6EB2-48CE-AB6C-CE7C80830610}" dt="2019-11-20T21:42:32.149" v="185" actId="2696"/>
        <pc:sldMkLst>
          <pc:docMk/>
          <pc:sldMk cId="3037283919" sldId="1682"/>
        </pc:sldMkLst>
      </pc:sldChg>
      <pc:sldChg chg="del modTransition">
        <pc:chgData name="Mickey Gousset" userId="44c507a6-cca0-461f-8120-3bb7fbf35a3a" providerId="ADAL" clId="{747C72ED-6EB2-48CE-AB6C-CE7C80830610}" dt="2019-11-20T21:43:22.440" v="192" actId="2696"/>
        <pc:sldMkLst>
          <pc:docMk/>
          <pc:sldMk cId="1083041526" sldId="1741"/>
        </pc:sldMkLst>
      </pc:sldChg>
      <pc:sldChg chg="del modTransition">
        <pc:chgData name="Mickey Gousset" userId="44c507a6-cca0-461f-8120-3bb7fbf35a3a" providerId="ADAL" clId="{747C72ED-6EB2-48CE-AB6C-CE7C80830610}" dt="2019-11-20T21:42:27.729" v="184" actId="2696"/>
        <pc:sldMkLst>
          <pc:docMk/>
          <pc:sldMk cId="3008648795" sldId="3775"/>
        </pc:sldMkLst>
      </pc:sldChg>
      <pc:sldChg chg="del modTransition">
        <pc:chgData name="Mickey Gousset" userId="44c507a6-cca0-461f-8120-3bb7fbf35a3a" providerId="ADAL" clId="{747C72ED-6EB2-48CE-AB6C-CE7C80830610}" dt="2019-11-20T21:42:14.267" v="182" actId="2696"/>
        <pc:sldMkLst>
          <pc:docMk/>
          <pc:sldMk cId="617436134" sldId="3785"/>
        </pc:sldMkLst>
      </pc:sldChg>
      <pc:sldChg chg="del modTransition">
        <pc:chgData name="Mickey Gousset" userId="44c507a6-cca0-461f-8120-3bb7fbf35a3a" providerId="ADAL" clId="{747C72ED-6EB2-48CE-AB6C-CE7C80830610}" dt="2019-11-20T21:42:14.246" v="180" actId="2696"/>
        <pc:sldMkLst>
          <pc:docMk/>
          <pc:sldMk cId="2762358643" sldId="4896"/>
        </pc:sldMkLst>
      </pc:sldChg>
      <pc:sldChg chg="del">
        <pc:chgData name="Mickey Gousset" userId="44c507a6-cca0-461f-8120-3bb7fbf35a3a" providerId="ADAL" clId="{747C72ED-6EB2-48CE-AB6C-CE7C80830610}" dt="2019-11-19T11:46:27.487" v="160" actId="2696"/>
        <pc:sldMkLst>
          <pc:docMk/>
          <pc:sldMk cId="1122740285" sldId="4897"/>
        </pc:sldMkLst>
      </pc:sldChg>
      <pc:sldChg chg="ord">
        <pc:chgData name="Mickey Gousset" userId="44c507a6-cca0-461f-8120-3bb7fbf35a3a" providerId="ADAL" clId="{747C72ED-6EB2-48CE-AB6C-CE7C80830610}" dt="2019-11-19T12:10:15.669" v="163"/>
        <pc:sldMkLst>
          <pc:docMk/>
          <pc:sldMk cId="4148360662" sldId="4977"/>
        </pc:sldMkLst>
      </pc:sldChg>
      <pc:sldChg chg="del modTransition">
        <pc:chgData name="Mickey Gousset" userId="44c507a6-cca0-461f-8120-3bb7fbf35a3a" providerId="ADAL" clId="{747C72ED-6EB2-48CE-AB6C-CE7C80830610}" dt="2019-11-20T21:42:38.779" v="188" actId="2696"/>
        <pc:sldMkLst>
          <pc:docMk/>
          <pc:sldMk cId="3900309258" sldId="4978"/>
        </pc:sldMkLst>
      </pc:sldChg>
      <pc:sldChg chg="del modTransition">
        <pc:chgData name="Mickey Gousset" userId="44c507a6-cca0-461f-8120-3bb7fbf35a3a" providerId="ADAL" clId="{747C72ED-6EB2-48CE-AB6C-CE7C80830610}" dt="2019-11-20T21:42:38.751" v="187" actId="2696"/>
        <pc:sldMkLst>
          <pc:docMk/>
          <pc:sldMk cId="2161360110" sldId="4979"/>
        </pc:sldMkLst>
      </pc:sldChg>
      <pc:sldChg chg="del modTransition">
        <pc:chgData name="Mickey Gousset" userId="44c507a6-cca0-461f-8120-3bb7fbf35a3a" providerId="ADAL" clId="{747C72ED-6EB2-48CE-AB6C-CE7C80830610}" dt="2019-11-20T21:42:38.726" v="186" actId="2696"/>
        <pc:sldMkLst>
          <pc:docMk/>
          <pc:sldMk cId="773692131" sldId="4980"/>
        </pc:sldMkLst>
      </pc:sldChg>
      <pc:sldChg chg="del modTransition">
        <pc:chgData name="Mickey Gousset" userId="44c507a6-cca0-461f-8120-3bb7fbf35a3a" providerId="ADAL" clId="{747C72ED-6EB2-48CE-AB6C-CE7C80830610}" dt="2019-11-20T21:42:21.913" v="183" actId="2696"/>
        <pc:sldMkLst>
          <pc:docMk/>
          <pc:sldMk cId="3109225480" sldId="4983"/>
        </pc:sldMkLst>
      </pc:sldChg>
      <pc:sldChg chg="add">
        <pc:chgData name="Mickey Gousset" userId="44c507a6-cca0-461f-8120-3bb7fbf35a3a" providerId="ADAL" clId="{747C72ED-6EB2-48CE-AB6C-CE7C80830610}" dt="2019-11-19T12:10:38.038" v="164"/>
        <pc:sldMkLst>
          <pc:docMk/>
          <pc:sldMk cId="1248685594" sldId="9943"/>
        </pc:sldMkLst>
      </pc:sldChg>
      <pc:sldMasterChg chg="delSldLayout">
        <pc:chgData name="Mickey Gousset" userId="44c507a6-cca0-461f-8120-3bb7fbf35a3a" providerId="ADAL" clId="{747C72ED-6EB2-48CE-AB6C-CE7C80830610}" dt="2019-11-20T21:43:28.346" v="195" actId="2696"/>
        <pc:sldMasterMkLst>
          <pc:docMk/>
          <pc:sldMasterMk cId="4059602932" sldId="2147484475"/>
        </pc:sldMasterMkLst>
        <pc:sldLayoutChg chg="del">
          <pc:chgData name="Mickey Gousset" userId="44c507a6-cca0-461f-8120-3bb7fbf35a3a" providerId="ADAL" clId="{747C72ED-6EB2-48CE-AB6C-CE7C80830610}" dt="2019-11-20T21:43:22.447" v="193" actId="2696"/>
          <pc:sldLayoutMkLst>
            <pc:docMk/>
            <pc:sldMasterMk cId="4059602932" sldId="2147484475"/>
            <pc:sldLayoutMk cId="2718883107" sldId="2147484520"/>
          </pc:sldLayoutMkLst>
        </pc:sldLayoutChg>
        <pc:sldLayoutChg chg="del">
          <pc:chgData name="Mickey Gousset" userId="44c507a6-cca0-461f-8120-3bb7fbf35a3a" providerId="ADAL" clId="{747C72ED-6EB2-48CE-AB6C-CE7C80830610}" dt="2019-11-20T21:43:28.346" v="195" actId="2696"/>
          <pc:sldLayoutMkLst>
            <pc:docMk/>
            <pc:sldMasterMk cId="4059602932" sldId="2147484475"/>
            <pc:sldLayoutMk cId="1331380487" sldId="2147484627"/>
          </pc:sldLayoutMkLst>
        </pc:sldLayoutChg>
      </pc:sldMasterChg>
      <pc:sldMasterChg chg="delSldLayout">
        <pc:chgData name="Mickey Gousset" userId="44c507a6-cca0-461f-8120-3bb7fbf35a3a" providerId="ADAL" clId="{747C72ED-6EB2-48CE-AB6C-CE7C80830610}" dt="2019-11-20T21:42:14.251" v="181" actId="2696"/>
        <pc:sldMasterMkLst>
          <pc:docMk/>
          <pc:sldMasterMk cId="1646148488" sldId="2147484550"/>
        </pc:sldMasterMkLst>
        <pc:sldLayoutChg chg="del">
          <pc:chgData name="Mickey Gousset" userId="44c507a6-cca0-461f-8120-3bb7fbf35a3a" providerId="ADAL" clId="{747C72ED-6EB2-48CE-AB6C-CE7C80830610}" dt="2019-11-20T21:42:14.251" v="181" actId="2696"/>
          <pc:sldLayoutMkLst>
            <pc:docMk/>
            <pc:sldMasterMk cId="1646148488" sldId="2147484550"/>
            <pc:sldLayoutMk cId="106216538" sldId="2147484626"/>
          </pc:sldLayoutMkLst>
        </pc:sldLayoutChg>
      </pc:sldMasterChg>
    </pc:docChg>
  </pc:docChgLst>
  <pc:docChgLst>
    <pc:chgData name="Mickey Gousset" userId="44c507a6-cca0-461f-8120-3bb7fbf35a3a" providerId="ADAL" clId="{7A77F3FB-D39F-4430-B365-E6584B4B68E6}"/>
    <pc:docChg chg="delSld modSection">
      <pc:chgData name="Mickey Gousset" userId="44c507a6-cca0-461f-8120-3bb7fbf35a3a" providerId="ADAL" clId="{7A77F3FB-D39F-4430-B365-E6584B4B68E6}" dt="2019-09-20T15:31:53.437" v="10" actId="2696"/>
      <pc:docMkLst>
        <pc:docMk/>
      </pc:docMkLst>
      <pc:sldChg chg="del">
        <pc:chgData name="Mickey Gousset" userId="44c507a6-cca0-461f-8120-3bb7fbf35a3a" providerId="ADAL" clId="{7A77F3FB-D39F-4430-B365-E6584B4B68E6}" dt="2019-09-20T15:31:24.446" v="3" actId="2696"/>
        <pc:sldMkLst>
          <pc:docMk/>
          <pc:sldMk cId="582763801" sldId="1700"/>
        </pc:sldMkLst>
      </pc:sldChg>
      <pc:sldChg chg="del">
        <pc:chgData name="Mickey Gousset" userId="44c507a6-cca0-461f-8120-3bb7fbf35a3a" providerId="ADAL" clId="{7A77F3FB-D39F-4430-B365-E6584B4B68E6}" dt="2019-09-20T15:31:27.339" v="4" actId="2696"/>
        <pc:sldMkLst>
          <pc:docMk/>
          <pc:sldMk cId="3011510157" sldId="1701"/>
        </pc:sldMkLst>
      </pc:sldChg>
      <pc:sldChg chg="del">
        <pc:chgData name="Mickey Gousset" userId="44c507a6-cca0-461f-8120-3bb7fbf35a3a" providerId="ADAL" clId="{7A77F3FB-D39F-4430-B365-E6584B4B68E6}" dt="2019-09-20T15:31:30.333" v="5" actId="2696"/>
        <pc:sldMkLst>
          <pc:docMk/>
          <pc:sldMk cId="57468448" sldId="1702"/>
        </pc:sldMkLst>
      </pc:sldChg>
      <pc:sldChg chg="del">
        <pc:chgData name="Mickey Gousset" userId="44c507a6-cca0-461f-8120-3bb7fbf35a3a" providerId="ADAL" clId="{7A77F3FB-D39F-4430-B365-E6584B4B68E6}" dt="2019-09-20T15:31:38.086" v="6" actId="2696"/>
        <pc:sldMkLst>
          <pc:docMk/>
          <pc:sldMk cId="564834929" sldId="1745"/>
        </pc:sldMkLst>
      </pc:sldChg>
      <pc:sldChg chg="del">
        <pc:chgData name="Mickey Gousset" userId="44c507a6-cca0-461f-8120-3bb7fbf35a3a" providerId="ADAL" clId="{7A77F3FB-D39F-4430-B365-E6584B4B68E6}" dt="2019-09-20T15:27:06.783" v="0" actId="2696"/>
        <pc:sldMkLst>
          <pc:docMk/>
          <pc:sldMk cId="187387504" sldId="3571"/>
        </pc:sldMkLst>
      </pc:sldChg>
      <pc:sldChg chg="del">
        <pc:chgData name="Mickey Gousset" userId="44c507a6-cca0-461f-8120-3bb7fbf35a3a" providerId="ADAL" clId="{7A77F3FB-D39F-4430-B365-E6584B4B68E6}" dt="2019-09-20T15:31:53.437" v="10" actId="2696"/>
        <pc:sldMkLst>
          <pc:docMk/>
          <pc:sldMk cId="475885332" sldId="3764"/>
        </pc:sldMkLst>
      </pc:sldChg>
      <pc:sldChg chg="del">
        <pc:chgData name="Mickey Gousset" userId="44c507a6-cca0-461f-8120-3bb7fbf35a3a" providerId="ADAL" clId="{7A77F3FB-D39F-4430-B365-E6584B4B68E6}" dt="2019-09-20T15:31:49.813" v="9" actId="2696"/>
        <pc:sldMkLst>
          <pc:docMk/>
          <pc:sldMk cId="3487824182" sldId="3765"/>
        </pc:sldMkLst>
      </pc:sldChg>
      <pc:sldChg chg="del">
        <pc:chgData name="Mickey Gousset" userId="44c507a6-cca0-461f-8120-3bb7fbf35a3a" providerId="ADAL" clId="{7A77F3FB-D39F-4430-B365-E6584B4B68E6}" dt="2019-09-20T15:31:45.245" v="7" actId="2696"/>
        <pc:sldMkLst>
          <pc:docMk/>
          <pc:sldMk cId="3762725315" sldId="4772"/>
        </pc:sldMkLst>
      </pc:sldChg>
      <pc:sldChg chg="del">
        <pc:chgData name="Mickey Gousset" userId="44c507a6-cca0-461f-8120-3bb7fbf35a3a" providerId="ADAL" clId="{7A77F3FB-D39F-4430-B365-E6584B4B68E6}" dt="2019-09-20T15:31:14.530" v="2" actId="2696"/>
        <pc:sldMkLst>
          <pc:docMk/>
          <pc:sldMk cId="2848290033" sldId="4895"/>
        </pc:sldMkLst>
      </pc:sldChg>
      <pc:sldMasterChg chg="delSldLayout">
        <pc:chgData name="Mickey Gousset" userId="44c507a6-cca0-461f-8120-3bb7fbf35a3a" providerId="ADAL" clId="{7A77F3FB-D39F-4430-B365-E6584B4B68E6}" dt="2019-09-20T15:31:45.257" v="8" actId="2696"/>
        <pc:sldMasterMkLst>
          <pc:docMk/>
          <pc:sldMasterMk cId="4059602932" sldId="2147484475"/>
        </pc:sldMasterMkLst>
        <pc:sldLayoutChg chg="del">
          <pc:chgData name="Mickey Gousset" userId="44c507a6-cca0-461f-8120-3bb7fbf35a3a" providerId="ADAL" clId="{7A77F3FB-D39F-4430-B365-E6584B4B68E6}" dt="2019-09-20T15:31:45.257" v="8" actId="2696"/>
          <pc:sldLayoutMkLst>
            <pc:docMk/>
            <pc:sldMasterMk cId="4059602932" sldId="2147484475"/>
            <pc:sldLayoutMk cId="2506606704" sldId="2147484580"/>
          </pc:sldLayoutMkLst>
        </pc:sldLayoutChg>
        <pc:sldLayoutChg chg="del">
          <pc:chgData name="Mickey Gousset" userId="44c507a6-cca0-461f-8120-3bb7fbf35a3a" providerId="ADAL" clId="{7A77F3FB-D39F-4430-B365-E6584B4B68E6}" dt="2019-09-20T15:27:06.820" v="1" actId="2696"/>
          <pc:sldLayoutMkLst>
            <pc:docMk/>
            <pc:sldMasterMk cId="4059602932" sldId="2147484475"/>
            <pc:sldLayoutMk cId="1830235851" sldId="2147484625"/>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anborton_microsoft_com/Documents/Presentations/DevOps%20CAT%20Team%20decks/Test%20Portfolio%20Balance%20and%20Reliabilit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anborton_microsoft_com/Documents/Presentations/DevOps%20CAT%20Team%20decks/Test%20Portfolio%20Balance%20and%20Reliabilit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Agile DevOps Test Portfolio Balance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Portfolio Balance'!$B$1</c:f>
              <c:strCache>
                <c:ptCount val="1"/>
                <c:pt idx="0">
                  <c:v>L0 Tests</c:v>
                </c:pt>
              </c:strCache>
            </c:strRef>
          </c:tx>
          <c:spPr>
            <a:solidFill>
              <a:schemeClr val="accent1"/>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Balance'!$B$2:$B$62</c:f>
              <c:numCache>
                <c:formatCode>General</c:formatCode>
                <c:ptCount val="61"/>
                <c:pt idx="0">
                  <c:v>2723</c:v>
                </c:pt>
                <c:pt idx="1">
                  <c:v>3744</c:v>
                </c:pt>
                <c:pt idx="2">
                  <c:v>4582</c:v>
                </c:pt>
                <c:pt idx="3">
                  <c:v>5297</c:v>
                </c:pt>
                <c:pt idx="4">
                  <c:v>5381</c:v>
                </c:pt>
                <c:pt idx="5">
                  <c:v>5831</c:v>
                </c:pt>
                <c:pt idx="6">
                  <c:v>6613</c:v>
                </c:pt>
                <c:pt idx="7">
                  <c:v>6684</c:v>
                </c:pt>
                <c:pt idx="8" formatCode="0">
                  <c:v>7232</c:v>
                </c:pt>
                <c:pt idx="9">
                  <c:v>7668</c:v>
                </c:pt>
                <c:pt idx="10">
                  <c:v>7983</c:v>
                </c:pt>
                <c:pt idx="11">
                  <c:v>8486</c:v>
                </c:pt>
                <c:pt idx="12">
                  <c:v>8908</c:v>
                </c:pt>
                <c:pt idx="13">
                  <c:v>9385</c:v>
                </c:pt>
                <c:pt idx="14">
                  <c:v>9385</c:v>
                </c:pt>
                <c:pt idx="15">
                  <c:v>10286</c:v>
                </c:pt>
                <c:pt idx="16">
                  <c:v>15968</c:v>
                </c:pt>
                <c:pt idx="17">
                  <c:v>18598</c:v>
                </c:pt>
                <c:pt idx="18">
                  <c:v>23272</c:v>
                </c:pt>
                <c:pt idx="19">
                  <c:v>24945</c:v>
                </c:pt>
                <c:pt idx="20">
                  <c:v>26594</c:v>
                </c:pt>
                <c:pt idx="21">
                  <c:v>27109</c:v>
                </c:pt>
                <c:pt idx="22">
                  <c:v>27807</c:v>
                </c:pt>
                <c:pt idx="23">
                  <c:v>28709</c:v>
                </c:pt>
                <c:pt idx="24">
                  <c:v>29787</c:v>
                </c:pt>
                <c:pt idx="25">
                  <c:v>34020</c:v>
                </c:pt>
                <c:pt idx="26">
                  <c:v>34983</c:v>
                </c:pt>
                <c:pt idx="27">
                  <c:v>35405</c:v>
                </c:pt>
                <c:pt idx="28">
                  <c:v>37404</c:v>
                </c:pt>
                <c:pt idx="29">
                  <c:v>38467</c:v>
                </c:pt>
                <c:pt idx="30">
                  <c:v>39412</c:v>
                </c:pt>
                <c:pt idx="31">
                  <c:v>40000</c:v>
                </c:pt>
                <c:pt idx="32">
                  <c:v>41452</c:v>
                </c:pt>
                <c:pt idx="33">
                  <c:v>44430</c:v>
                </c:pt>
                <c:pt idx="34">
                  <c:v>47909</c:v>
                </c:pt>
                <c:pt idx="35">
                  <c:v>49007</c:v>
                </c:pt>
                <c:pt idx="36">
                  <c:v>51113</c:v>
                </c:pt>
                <c:pt idx="37">
                  <c:v>51775</c:v>
                </c:pt>
                <c:pt idx="38">
                  <c:v>53664</c:v>
                </c:pt>
                <c:pt idx="39">
                  <c:v>55043</c:v>
                </c:pt>
                <c:pt idx="40">
                  <c:v>56077</c:v>
                </c:pt>
                <c:pt idx="41">
                  <c:v>56924</c:v>
                </c:pt>
                <c:pt idx="42">
                  <c:v>58365</c:v>
                </c:pt>
                <c:pt idx="43">
                  <c:v>60112</c:v>
                </c:pt>
                <c:pt idx="44">
                  <c:v>62262</c:v>
                </c:pt>
                <c:pt idx="45">
                  <c:v>64294</c:v>
                </c:pt>
                <c:pt idx="46">
                  <c:v>65315</c:v>
                </c:pt>
                <c:pt idx="47">
                  <c:v>67189</c:v>
                </c:pt>
                <c:pt idx="48">
                  <c:v>69244</c:v>
                </c:pt>
                <c:pt idx="49">
                  <c:v>70893</c:v>
                </c:pt>
                <c:pt idx="50">
                  <c:v>71721</c:v>
                </c:pt>
                <c:pt idx="51">
                  <c:v>72925</c:v>
                </c:pt>
                <c:pt idx="52">
                  <c:v>74361</c:v>
                </c:pt>
                <c:pt idx="53">
                  <c:v>73872</c:v>
                </c:pt>
                <c:pt idx="54">
                  <c:v>74592</c:v>
                </c:pt>
                <c:pt idx="55">
                  <c:v>75557</c:v>
                </c:pt>
                <c:pt idx="56">
                  <c:v>76637</c:v>
                </c:pt>
                <c:pt idx="57">
                  <c:v>77489</c:v>
                </c:pt>
                <c:pt idx="58">
                  <c:v>78020</c:v>
                </c:pt>
                <c:pt idx="59">
                  <c:v>76844</c:v>
                </c:pt>
                <c:pt idx="60">
                  <c:v>77590</c:v>
                </c:pt>
              </c:numCache>
            </c:numRef>
          </c:val>
          <c:extLst>
            <c:ext xmlns:c16="http://schemas.microsoft.com/office/drawing/2014/chart" uri="{C3380CC4-5D6E-409C-BE32-E72D297353CC}">
              <c16:uniqueId val="{00000000-94EA-43A2-BC3C-B5F67F9AF7F4}"/>
            </c:ext>
          </c:extLst>
        </c:ser>
        <c:ser>
          <c:idx val="1"/>
          <c:order val="1"/>
          <c:tx>
            <c:strRef>
              <c:f>'Test Portfolio Balance'!$C$1</c:f>
              <c:strCache>
                <c:ptCount val="1"/>
                <c:pt idx="0">
                  <c:v>L1 Tests</c:v>
                </c:pt>
              </c:strCache>
            </c:strRef>
          </c:tx>
          <c:spPr>
            <a:solidFill>
              <a:srgbClr val="0070C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Balance'!$C$2:$C$62</c:f>
              <c:numCache>
                <c:formatCode>General</c:formatCode>
                <c:ptCount val="61"/>
                <c:pt idx="3">
                  <c:v>888</c:v>
                </c:pt>
                <c:pt idx="4">
                  <c:v>958</c:v>
                </c:pt>
                <c:pt idx="5">
                  <c:v>2130</c:v>
                </c:pt>
                <c:pt idx="6">
                  <c:v>2241</c:v>
                </c:pt>
                <c:pt idx="7">
                  <c:v>2525</c:v>
                </c:pt>
                <c:pt idx="8" formatCode="0">
                  <c:v>3095</c:v>
                </c:pt>
                <c:pt idx="9">
                  <c:v>3753</c:v>
                </c:pt>
                <c:pt idx="10">
                  <c:v>4046</c:v>
                </c:pt>
                <c:pt idx="11">
                  <c:v>4215</c:v>
                </c:pt>
                <c:pt idx="12">
                  <c:v>3723</c:v>
                </c:pt>
                <c:pt idx="13">
                  <c:v>3786</c:v>
                </c:pt>
                <c:pt idx="14">
                  <c:v>3786</c:v>
                </c:pt>
                <c:pt idx="15">
                  <c:v>4166</c:v>
                </c:pt>
                <c:pt idx="16">
                  <c:v>479</c:v>
                </c:pt>
                <c:pt idx="17">
                  <c:v>1153</c:v>
                </c:pt>
                <c:pt idx="18">
                  <c:v>1465</c:v>
                </c:pt>
                <c:pt idx="19">
                  <c:v>1774</c:v>
                </c:pt>
                <c:pt idx="20">
                  <c:v>2177</c:v>
                </c:pt>
                <c:pt idx="21">
                  <c:v>2289</c:v>
                </c:pt>
                <c:pt idx="22">
                  <c:v>2438</c:v>
                </c:pt>
                <c:pt idx="23">
                  <c:v>2597</c:v>
                </c:pt>
                <c:pt idx="24">
                  <c:v>2735</c:v>
                </c:pt>
                <c:pt idx="25">
                  <c:v>2813</c:v>
                </c:pt>
                <c:pt idx="26">
                  <c:v>2935</c:v>
                </c:pt>
                <c:pt idx="27">
                  <c:v>2966</c:v>
                </c:pt>
                <c:pt idx="28">
                  <c:v>3127</c:v>
                </c:pt>
                <c:pt idx="29">
                  <c:v>3528</c:v>
                </c:pt>
                <c:pt idx="30">
                  <c:v>3592</c:v>
                </c:pt>
                <c:pt idx="31">
                  <c:v>3750</c:v>
                </c:pt>
                <c:pt idx="32">
                  <c:v>3849</c:v>
                </c:pt>
                <c:pt idx="33">
                  <c:v>3928</c:v>
                </c:pt>
                <c:pt idx="34">
                  <c:v>4023</c:v>
                </c:pt>
                <c:pt idx="35">
                  <c:v>4187</c:v>
                </c:pt>
                <c:pt idx="36">
                  <c:v>4310</c:v>
                </c:pt>
                <c:pt idx="37">
                  <c:v>4353</c:v>
                </c:pt>
                <c:pt idx="38">
                  <c:v>4470</c:v>
                </c:pt>
                <c:pt idx="39">
                  <c:v>4524</c:v>
                </c:pt>
                <c:pt idx="40">
                  <c:v>4675</c:v>
                </c:pt>
                <c:pt idx="41">
                  <c:v>4834</c:v>
                </c:pt>
                <c:pt idx="42">
                  <c:v>4955</c:v>
                </c:pt>
                <c:pt idx="43">
                  <c:v>5181</c:v>
                </c:pt>
                <c:pt idx="44">
                  <c:v>5365</c:v>
                </c:pt>
                <c:pt idx="45">
                  <c:v>5692</c:v>
                </c:pt>
                <c:pt idx="46">
                  <c:v>5698</c:v>
                </c:pt>
                <c:pt idx="47">
                  <c:v>5770</c:v>
                </c:pt>
                <c:pt idx="48">
                  <c:v>5828</c:v>
                </c:pt>
                <c:pt idx="49">
                  <c:v>5931</c:v>
                </c:pt>
                <c:pt idx="50">
                  <c:v>5988</c:v>
                </c:pt>
                <c:pt idx="51">
                  <c:v>6109</c:v>
                </c:pt>
                <c:pt idx="52">
                  <c:v>6193</c:v>
                </c:pt>
                <c:pt idx="53">
                  <c:v>6144</c:v>
                </c:pt>
                <c:pt idx="54">
                  <c:v>6227</c:v>
                </c:pt>
                <c:pt idx="55">
                  <c:v>6486</c:v>
                </c:pt>
                <c:pt idx="56">
                  <c:v>6589</c:v>
                </c:pt>
                <c:pt idx="57">
                  <c:v>6730</c:v>
                </c:pt>
                <c:pt idx="58">
                  <c:v>6835</c:v>
                </c:pt>
                <c:pt idx="59">
                  <c:v>6850</c:v>
                </c:pt>
                <c:pt idx="60">
                  <c:v>6906</c:v>
                </c:pt>
              </c:numCache>
            </c:numRef>
          </c:val>
          <c:extLst>
            <c:ext xmlns:c16="http://schemas.microsoft.com/office/drawing/2014/chart" uri="{C3380CC4-5D6E-409C-BE32-E72D297353CC}">
              <c16:uniqueId val="{00000001-94EA-43A2-BC3C-B5F67F9AF7F4}"/>
            </c:ext>
          </c:extLst>
        </c:ser>
        <c:ser>
          <c:idx val="2"/>
          <c:order val="2"/>
          <c:tx>
            <c:strRef>
              <c:f>'Test Portfolio Balance'!$D$1</c:f>
              <c:strCache>
                <c:ptCount val="1"/>
                <c:pt idx="0">
                  <c:v>L2 Tests</c:v>
                </c:pt>
              </c:strCache>
            </c:strRef>
          </c:tx>
          <c:spPr>
            <a:solidFill>
              <a:srgbClr val="00206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Balance'!$D$2:$D$62</c:f>
              <c:numCache>
                <c:formatCode>General</c:formatCode>
                <c:ptCount val="61"/>
                <c:pt idx="18">
                  <c:v>430</c:v>
                </c:pt>
                <c:pt idx="19">
                  <c:v>590</c:v>
                </c:pt>
                <c:pt idx="20">
                  <c:v>652</c:v>
                </c:pt>
                <c:pt idx="21">
                  <c:v>980</c:v>
                </c:pt>
                <c:pt idx="22">
                  <c:v>1102</c:v>
                </c:pt>
                <c:pt idx="23">
                  <c:v>1200</c:v>
                </c:pt>
                <c:pt idx="24">
                  <c:v>1410</c:v>
                </c:pt>
                <c:pt idx="25">
                  <c:v>1693</c:v>
                </c:pt>
                <c:pt idx="26">
                  <c:v>1858</c:v>
                </c:pt>
                <c:pt idx="27">
                  <c:v>1918</c:v>
                </c:pt>
                <c:pt idx="28">
                  <c:v>2068</c:v>
                </c:pt>
                <c:pt idx="29">
                  <c:v>2190</c:v>
                </c:pt>
                <c:pt idx="30">
                  <c:v>2585</c:v>
                </c:pt>
                <c:pt idx="31">
                  <c:v>2883</c:v>
                </c:pt>
                <c:pt idx="32">
                  <c:v>3021</c:v>
                </c:pt>
                <c:pt idx="33">
                  <c:v>3228</c:v>
                </c:pt>
                <c:pt idx="34">
                  <c:v>3469</c:v>
                </c:pt>
                <c:pt idx="35">
                  <c:v>3719</c:v>
                </c:pt>
                <c:pt idx="36">
                  <c:v>3917</c:v>
                </c:pt>
                <c:pt idx="37">
                  <c:v>3941</c:v>
                </c:pt>
                <c:pt idx="38">
                  <c:v>3965</c:v>
                </c:pt>
                <c:pt idx="39">
                  <c:v>3980</c:v>
                </c:pt>
                <c:pt idx="40">
                  <c:v>4179</c:v>
                </c:pt>
                <c:pt idx="41">
                  <c:v>4346</c:v>
                </c:pt>
                <c:pt idx="42">
                  <c:v>4416</c:v>
                </c:pt>
                <c:pt idx="43">
                  <c:v>4492</c:v>
                </c:pt>
                <c:pt idx="44">
                  <c:v>4728</c:v>
                </c:pt>
                <c:pt idx="45">
                  <c:v>4967</c:v>
                </c:pt>
                <c:pt idx="46">
                  <c:v>5143</c:v>
                </c:pt>
                <c:pt idx="47">
                  <c:v>5271</c:v>
                </c:pt>
                <c:pt idx="48">
                  <c:v>5593</c:v>
                </c:pt>
                <c:pt idx="49">
                  <c:v>5973</c:v>
                </c:pt>
                <c:pt idx="50">
                  <c:v>6211</c:v>
                </c:pt>
                <c:pt idx="51">
                  <c:v>6327</c:v>
                </c:pt>
                <c:pt idx="52">
                  <c:v>6496</c:v>
                </c:pt>
                <c:pt idx="53">
                  <c:v>6510</c:v>
                </c:pt>
                <c:pt idx="54">
                  <c:v>6560</c:v>
                </c:pt>
                <c:pt idx="55">
                  <c:v>6682</c:v>
                </c:pt>
                <c:pt idx="56">
                  <c:v>6779</c:v>
                </c:pt>
                <c:pt idx="57">
                  <c:v>6871</c:v>
                </c:pt>
                <c:pt idx="58">
                  <c:v>6860</c:v>
                </c:pt>
                <c:pt idx="59">
                  <c:v>6905</c:v>
                </c:pt>
                <c:pt idx="60">
                  <c:v>6851</c:v>
                </c:pt>
              </c:numCache>
            </c:numRef>
          </c:val>
          <c:extLst>
            <c:ext xmlns:c16="http://schemas.microsoft.com/office/drawing/2014/chart" uri="{C3380CC4-5D6E-409C-BE32-E72D297353CC}">
              <c16:uniqueId val="{00000002-94EA-43A2-BC3C-B5F67F9AF7F4}"/>
            </c:ext>
          </c:extLst>
        </c:ser>
        <c:ser>
          <c:idx val="3"/>
          <c:order val="3"/>
          <c:tx>
            <c:strRef>
              <c:f>'Test Portfolio Balance'!$E$1</c:f>
              <c:strCache>
                <c:ptCount val="1"/>
                <c:pt idx="0">
                  <c:v>TRA Tests</c:v>
                </c:pt>
              </c:strCache>
            </c:strRef>
          </c:tx>
          <c:spPr>
            <a:solidFill>
              <a:schemeClr val="accent2"/>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Balance'!$E$2:$E$62</c:f>
              <c:numCache>
                <c:formatCode>General</c:formatCode>
                <c:ptCount val="61"/>
                <c:pt idx="0">
                  <c:v>27054</c:v>
                </c:pt>
                <c:pt idx="1">
                  <c:v>24941</c:v>
                </c:pt>
                <c:pt idx="2">
                  <c:v>24135</c:v>
                </c:pt>
                <c:pt idx="3">
                  <c:v>24097</c:v>
                </c:pt>
                <c:pt idx="4">
                  <c:v>24381</c:v>
                </c:pt>
                <c:pt idx="5">
                  <c:v>25212</c:v>
                </c:pt>
                <c:pt idx="6">
                  <c:v>22198</c:v>
                </c:pt>
                <c:pt idx="7">
                  <c:v>21981</c:v>
                </c:pt>
                <c:pt idx="8">
                  <c:v>21908</c:v>
                </c:pt>
                <c:pt idx="9">
                  <c:v>19577</c:v>
                </c:pt>
                <c:pt idx="10">
                  <c:v>19529</c:v>
                </c:pt>
                <c:pt idx="11">
                  <c:v>19124</c:v>
                </c:pt>
                <c:pt idx="12">
                  <c:v>19098</c:v>
                </c:pt>
                <c:pt idx="13">
                  <c:v>19041</c:v>
                </c:pt>
                <c:pt idx="14">
                  <c:v>19041</c:v>
                </c:pt>
                <c:pt idx="15">
                  <c:v>18937</c:v>
                </c:pt>
                <c:pt idx="16">
                  <c:v>18749</c:v>
                </c:pt>
                <c:pt idx="17">
                  <c:v>18252</c:v>
                </c:pt>
                <c:pt idx="18">
                  <c:v>14983</c:v>
                </c:pt>
                <c:pt idx="19">
                  <c:v>12449</c:v>
                </c:pt>
                <c:pt idx="20">
                  <c:v>11959</c:v>
                </c:pt>
                <c:pt idx="21">
                  <c:v>10554</c:v>
                </c:pt>
                <c:pt idx="22">
                  <c:v>10070</c:v>
                </c:pt>
                <c:pt idx="23">
                  <c:v>9686</c:v>
                </c:pt>
                <c:pt idx="24">
                  <c:v>7500</c:v>
                </c:pt>
                <c:pt idx="25">
                  <c:v>4155</c:v>
                </c:pt>
                <c:pt idx="26">
                  <c:v>2199</c:v>
                </c:pt>
                <c:pt idx="27">
                  <c:v>3886</c:v>
                </c:pt>
                <c:pt idx="28">
                  <c:v>2254</c:v>
                </c:pt>
                <c:pt idx="29">
                  <c:v>1593</c:v>
                </c:pt>
                <c:pt idx="30">
                  <c:v>1519</c:v>
                </c:pt>
                <c:pt idx="31">
                  <c:v>1386</c:v>
                </c:pt>
                <c:pt idx="32">
                  <c:v>1386</c:v>
                </c:pt>
                <c:pt idx="33">
                  <c:v>755</c:v>
                </c:pt>
                <c:pt idx="34">
                  <c:v>181</c:v>
                </c:pt>
                <c:pt idx="35">
                  <c:v>136</c:v>
                </c:pt>
                <c:pt idx="36">
                  <c:v>6</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numCache>
            </c:numRef>
          </c:val>
          <c:extLst>
            <c:ext xmlns:c16="http://schemas.microsoft.com/office/drawing/2014/chart" uri="{C3380CC4-5D6E-409C-BE32-E72D297353CC}">
              <c16:uniqueId val="{00000003-94EA-43A2-BC3C-B5F67F9AF7F4}"/>
            </c:ext>
          </c:extLst>
        </c:ser>
        <c:dLbls>
          <c:showLegendKey val="0"/>
          <c:showVal val="0"/>
          <c:showCatName val="0"/>
          <c:showSerName val="0"/>
          <c:showPercent val="0"/>
          <c:showBubbleSize val="0"/>
        </c:dLbls>
        <c:gapWidth val="150"/>
        <c:axId val="719446168"/>
        <c:axId val="719445776"/>
      </c:barChart>
      <c:catAx>
        <c:axId val="719446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5776"/>
        <c:crosses val="autoZero"/>
        <c:auto val="1"/>
        <c:lblAlgn val="ctr"/>
        <c:lblOffset val="100"/>
        <c:noMultiLvlLbl val="0"/>
      </c:catAx>
      <c:valAx>
        <c:axId val="719445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Count of Tests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61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Agile DevOps Test Portfolio Balance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Portfolio Balance'!$B$1</c:f>
              <c:strCache>
                <c:ptCount val="1"/>
                <c:pt idx="0">
                  <c:v>L0 Tests</c:v>
                </c:pt>
              </c:strCache>
            </c:strRef>
          </c:tx>
          <c:spPr>
            <a:solidFill>
              <a:schemeClr val="accent1"/>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Balance'!$B$2:$B$62</c:f>
              <c:numCache>
                <c:formatCode>General</c:formatCode>
                <c:ptCount val="61"/>
                <c:pt idx="0">
                  <c:v>2723</c:v>
                </c:pt>
                <c:pt idx="1">
                  <c:v>3744</c:v>
                </c:pt>
                <c:pt idx="2">
                  <c:v>4582</c:v>
                </c:pt>
                <c:pt idx="3">
                  <c:v>5297</c:v>
                </c:pt>
                <c:pt idx="4">
                  <c:v>5381</c:v>
                </c:pt>
                <c:pt idx="5">
                  <c:v>5831</c:v>
                </c:pt>
                <c:pt idx="6">
                  <c:v>6613</c:v>
                </c:pt>
                <c:pt idx="7">
                  <c:v>6684</c:v>
                </c:pt>
                <c:pt idx="8" formatCode="0">
                  <c:v>7232</c:v>
                </c:pt>
                <c:pt idx="9">
                  <c:v>7668</c:v>
                </c:pt>
                <c:pt idx="10">
                  <c:v>7983</c:v>
                </c:pt>
                <c:pt idx="11">
                  <c:v>8486</c:v>
                </c:pt>
                <c:pt idx="12">
                  <c:v>8908</c:v>
                </c:pt>
                <c:pt idx="13">
                  <c:v>9385</c:v>
                </c:pt>
                <c:pt idx="14">
                  <c:v>9385</c:v>
                </c:pt>
                <c:pt idx="15">
                  <c:v>10286</c:v>
                </c:pt>
                <c:pt idx="16">
                  <c:v>15968</c:v>
                </c:pt>
                <c:pt idx="17">
                  <c:v>18598</c:v>
                </c:pt>
                <c:pt idx="18">
                  <c:v>23272</c:v>
                </c:pt>
                <c:pt idx="19">
                  <c:v>24945</c:v>
                </c:pt>
                <c:pt idx="20">
                  <c:v>26594</c:v>
                </c:pt>
                <c:pt idx="21">
                  <c:v>27109</c:v>
                </c:pt>
                <c:pt idx="22">
                  <c:v>27807</c:v>
                </c:pt>
                <c:pt idx="23">
                  <c:v>28709</c:v>
                </c:pt>
                <c:pt idx="24">
                  <c:v>29787</c:v>
                </c:pt>
                <c:pt idx="25">
                  <c:v>34020</c:v>
                </c:pt>
                <c:pt idx="26">
                  <c:v>34983</c:v>
                </c:pt>
                <c:pt idx="27">
                  <c:v>35405</c:v>
                </c:pt>
                <c:pt idx="28">
                  <c:v>37404</c:v>
                </c:pt>
                <c:pt idx="29">
                  <c:v>38467</c:v>
                </c:pt>
                <c:pt idx="30">
                  <c:v>39412</c:v>
                </c:pt>
                <c:pt idx="31">
                  <c:v>40000</c:v>
                </c:pt>
                <c:pt idx="32">
                  <c:v>41452</c:v>
                </c:pt>
                <c:pt idx="33">
                  <c:v>44430</c:v>
                </c:pt>
                <c:pt idx="34">
                  <c:v>47909</c:v>
                </c:pt>
                <c:pt idx="35">
                  <c:v>49007</c:v>
                </c:pt>
                <c:pt idx="36">
                  <c:v>51113</c:v>
                </c:pt>
                <c:pt idx="37">
                  <c:v>51775</c:v>
                </c:pt>
                <c:pt idx="38">
                  <c:v>53664</c:v>
                </c:pt>
                <c:pt idx="39">
                  <c:v>55043</c:v>
                </c:pt>
                <c:pt idx="40">
                  <c:v>56077</c:v>
                </c:pt>
                <c:pt idx="41">
                  <c:v>56924</c:v>
                </c:pt>
                <c:pt idx="42">
                  <c:v>58365</c:v>
                </c:pt>
                <c:pt idx="43">
                  <c:v>60112</c:v>
                </c:pt>
                <c:pt idx="44">
                  <c:v>62262</c:v>
                </c:pt>
                <c:pt idx="45">
                  <c:v>64294</c:v>
                </c:pt>
                <c:pt idx="46">
                  <c:v>65315</c:v>
                </c:pt>
                <c:pt idx="47">
                  <c:v>67189</c:v>
                </c:pt>
                <c:pt idx="48">
                  <c:v>69244</c:v>
                </c:pt>
                <c:pt idx="49">
                  <c:v>70893</c:v>
                </c:pt>
                <c:pt idx="50">
                  <c:v>71721</c:v>
                </c:pt>
                <c:pt idx="51">
                  <c:v>72925</c:v>
                </c:pt>
                <c:pt idx="52">
                  <c:v>74361</c:v>
                </c:pt>
                <c:pt idx="53">
                  <c:v>73872</c:v>
                </c:pt>
                <c:pt idx="54">
                  <c:v>74592</c:v>
                </c:pt>
                <c:pt idx="55">
                  <c:v>75557</c:v>
                </c:pt>
                <c:pt idx="56">
                  <c:v>76637</c:v>
                </c:pt>
                <c:pt idx="57">
                  <c:v>77489</c:v>
                </c:pt>
                <c:pt idx="58">
                  <c:v>78020</c:v>
                </c:pt>
                <c:pt idx="59">
                  <c:v>76844</c:v>
                </c:pt>
                <c:pt idx="60">
                  <c:v>77590</c:v>
                </c:pt>
              </c:numCache>
            </c:numRef>
          </c:val>
          <c:extLst>
            <c:ext xmlns:c16="http://schemas.microsoft.com/office/drawing/2014/chart" uri="{C3380CC4-5D6E-409C-BE32-E72D297353CC}">
              <c16:uniqueId val="{00000000-94EA-43A2-BC3C-B5F67F9AF7F4}"/>
            </c:ext>
          </c:extLst>
        </c:ser>
        <c:ser>
          <c:idx val="1"/>
          <c:order val="1"/>
          <c:tx>
            <c:strRef>
              <c:f>'Test Portfolio Balance'!$C$1</c:f>
              <c:strCache>
                <c:ptCount val="1"/>
                <c:pt idx="0">
                  <c:v>L1 Tests</c:v>
                </c:pt>
              </c:strCache>
            </c:strRef>
          </c:tx>
          <c:spPr>
            <a:solidFill>
              <a:srgbClr val="0070C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Balance'!$C$2:$C$62</c:f>
              <c:numCache>
                <c:formatCode>General</c:formatCode>
                <c:ptCount val="61"/>
                <c:pt idx="3">
                  <c:v>888</c:v>
                </c:pt>
                <c:pt idx="4">
                  <c:v>958</c:v>
                </c:pt>
                <c:pt idx="5">
                  <c:v>2130</c:v>
                </c:pt>
                <c:pt idx="6">
                  <c:v>2241</c:v>
                </c:pt>
                <c:pt idx="7">
                  <c:v>2525</c:v>
                </c:pt>
                <c:pt idx="8" formatCode="0">
                  <c:v>3095</c:v>
                </c:pt>
                <c:pt idx="9">
                  <c:v>3753</c:v>
                </c:pt>
                <c:pt idx="10">
                  <c:v>4046</c:v>
                </c:pt>
                <c:pt idx="11">
                  <c:v>4215</c:v>
                </c:pt>
                <c:pt idx="12">
                  <c:v>3723</c:v>
                </c:pt>
                <c:pt idx="13">
                  <c:v>3786</c:v>
                </c:pt>
                <c:pt idx="14">
                  <c:v>3786</c:v>
                </c:pt>
                <c:pt idx="15">
                  <c:v>4166</c:v>
                </c:pt>
                <c:pt idx="16">
                  <c:v>479</c:v>
                </c:pt>
                <c:pt idx="17">
                  <c:v>1153</c:v>
                </c:pt>
                <c:pt idx="18">
                  <c:v>1465</c:v>
                </c:pt>
                <c:pt idx="19">
                  <c:v>1774</c:v>
                </c:pt>
                <c:pt idx="20">
                  <c:v>2177</c:v>
                </c:pt>
                <c:pt idx="21">
                  <c:v>2289</c:v>
                </c:pt>
                <c:pt idx="22">
                  <c:v>2438</c:v>
                </c:pt>
                <c:pt idx="23">
                  <c:v>2597</c:v>
                </c:pt>
                <c:pt idx="24">
                  <c:v>2735</c:v>
                </c:pt>
                <c:pt idx="25">
                  <c:v>2813</c:v>
                </c:pt>
                <c:pt idx="26">
                  <c:v>2935</c:v>
                </c:pt>
                <c:pt idx="27">
                  <c:v>2966</c:v>
                </c:pt>
                <c:pt idx="28">
                  <c:v>3127</c:v>
                </c:pt>
                <c:pt idx="29">
                  <c:v>3528</c:v>
                </c:pt>
                <c:pt idx="30">
                  <c:v>3592</c:v>
                </c:pt>
                <c:pt idx="31">
                  <c:v>3750</c:v>
                </c:pt>
                <c:pt idx="32">
                  <c:v>3849</c:v>
                </c:pt>
                <c:pt idx="33">
                  <c:v>3928</c:v>
                </c:pt>
                <c:pt idx="34">
                  <c:v>4023</c:v>
                </c:pt>
                <c:pt idx="35">
                  <c:v>4187</c:v>
                </c:pt>
                <c:pt idx="36">
                  <c:v>4310</c:v>
                </c:pt>
                <c:pt idx="37">
                  <c:v>4353</c:v>
                </c:pt>
                <c:pt idx="38">
                  <c:v>4470</c:v>
                </c:pt>
                <c:pt idx="39">
                  <c:v>4524</c:v>
                </c:pt>
                <c:pt idx="40">
                  <c:v>4675</c:v>
                </c:pt>
                <c:pt idx="41">
                  <c:v>4834</c:v>
                </c:pt>
                <c:pt idx="42">
                  <c:v>4955</c:v>
                </c:pt>
                <c:pt idx="43">
                  <c:v>5181</c:v>
                </c:pt>
                <c:pt idx="44">
                  <c:v>5365</c:v>
                </c:pt>
                <c:pt idx="45">
                  <c:v>5692</c:v>
                </c:pt>
                <c:pt idx="46">
                  <c:v>5698</c:v>
                </c:pt>
                <c:pt idx="47">
                  <c:v>5770</c:v>
                </c:pt>
                <c:pt idx="48">
                  <c:v>5828</c:v>
                </c:pt>
                <c:pt idx="49">
                  <c:v>5931</c:v>
                </c:pt>
                <c:pt idx="50">
                  <c:v>5988</c:v>
                </c:pt>
                <c:pt idx="51">
                  <c:v>6109</c:v>
                </c:pt>
                <c:pt idx="52">
                  <c:v>6193</c:v>
                </c:pt>
                <c:pt idx="53">
                  <c:v>6144</c:v>
                </c:pt>
                <c:pt idx="54">
                  <c:v>6227</c:v>
                </c:pt>
                <c:pt idx="55">
                  <c:v>6486</c:v>
                </c:pt>
                <c:pt idx="56">
                  <c:v>6589</c:v>
                </c:pt>
                <c:pt idx="57">
                  <c:v>6730</c:v>
                </c:pt>
                <c:pt idx="58">
                  <c:v>6835</c:v>
                </c:pt>
                <c:pt idx="59">
                  <c:v>6850</c:v>
                </c:pt>
                <c:pt idx="60">
                  <c:v>6906</c:v>
                </c:pt>
              </c:numCache>
            </c:numRef>
          </c:val>
          <c:extLst>
            <c:ext xmlns:c16="http://schemas.microsoft.com/office/drawing/2014/chart" uri="{C3380CC4-5D6E-409C-BE32-E72D297353CC}">
              <c16:uniqueId val="{00000001-94EA-43A2-BC3C-B5F67F9AF7F4}"/>
            </c:ext>
          </c:extLst>
        </c:ser>
        <c:ser>
          <c:idx val="2"/>
          <c:order val="2"/>
          <c:tx>
            <c:strRef>
              <c:f>'Test Portfolio Balance'!$D$1</c:f>
              <c:strCache>
                <c:ptCount val="1"/>
                <c:pt idx="0">
                  <c:v>L2 Tests</c:v>
                </c:pt>
              </c:strCache>
            </c:strRef>
          </c:tx>
          <c:spPr>
            <a:solidFill>
              <a:srgbClr val="00206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Balance'!$D$2:$D$62</c:f>
              <c:numCache>
                <c:formatCode>General</c:formatCode>
                <c:ptCount val="61"/>
                <c:pt idx="18">
                  <c:v>430</c:v>
                </c:pt>
                <c:pt idx="19">
                  <c:v>590</c:v>
                </c:pt>
                <c:pt idx="20">
                  <c:v>652</c:v>
                </c:pt>
                <c:pt idx="21">
                  <c:v>980</c:v>
                </c:pt>
                <c:pt idx="22">
                  <c:v>1102</c:v>
                </c:pt>
                <c:pt idx="23">
                  <c:v>1200</c:v>
                </c:pt>
                <c:pt idx="24">
                  <c:v>1410</c:v>
                </c:pt>
                <c:pt idx="25">
                  <c:v>1693</c:v>
                </c:pt>
                <c:pt idx="26">
                  <c:v>1858</c:v>
                </c:pt>
                <c:pt idx="27">
                  <c:v>1918</c:v>
                </c:pt>
                <c:pt idx="28">
                  <c:v>2068</c:v>
                </c:pt>
                <c:pt idx="29">
                  <c:v>2190</c:v>
                </c:pt>
                <c:pt idx="30">
                  <c:v>2585</c:v>
                </c:pt>
                <c:pt idx="31">
                  <c:v>2883</c:v>
                </c:pt>
                <c:pt idx="32">
                  <c:v>3021</c:v>
                </c:pt>
                <c:pt idx="33">
                  <c:v>3228</c:v>
                </c:pt>
                <c:pt idx="34">
                  <c:v>3469</c:v>
                </c:pt>
                <c:pt idx="35">
                  <c:v>3719</c:v>
                </c:pt>
                <c:pt idx="36">
                  <c:v>3917</c:v>
                </c:pt>
                <c:pt idx="37">
                  <c:v>3941</c:v>
                </c:pt>
                <c:pt idx="38">
                  <c:v>3965</c:v>
                </c:pt>
                <c:pt idx="39">
                  <c:v>3980</c:v>
                </c:pt>
                <c:pt idx="40">
                  <c:v>4179</c:v>
                </c:pt>
                <c:pt idx="41">
                  <c:v>4346</c:v>
                </c:pt>
                <c:pt idx="42">
                  <c:v>4416</c:v>
                </c:pt>
                <c:pt idx="43">
                  <c:v>4492</c:v>
                </c:pt>
                <c:pt idx="44">
                  <c:v>4728</c:v>
                </c:pt>
                <c:pt idx="45">
                  <c:v>4967</c:v>
                </c:pt>
                <c:pt idx="46">
                  <c:v>5143</c:v>
                </c:pt>
                <c:pt idx="47">
                  <c:v>5271</c:v>
                </c:pt>
                <c:pt idx="48">
                  <c:v>5593</c:v>
                </c:pt>
                <c:pt idx="49">
                  <c:v>5973</c:v>
                </c:pt>
                <c:pt idx="50">
                  <c:v>6211</c:v>
                </c:pt>
                <c:pt idx="51">
                  <c:v>6327</c:v>
                </c:pt>
                <c:pt idx="52">
                  <c:v>6496</c:v>
                </c:pt>
                <c:pt idx="53">
                  <c:v>6510</c:v>
                </c:pt>
                <c:pt idx="54">
                  <c:v>6560</c:v>
                </c:pt>
                <c:pt idx="55">
                  <c:v>6682</c:v>
                </c:pt>
                <c:pt idx="56">
                  <c:v>6779</c:v>
                </c:pt>
                <c:pt idx="57">
                  <c:v>6871</c:v>
                </c:pt>
                <c:pt idx="58">
                  <c:v>6860</c:v>
                </c:pt>
                <c:pt idx="59">
                  <c:v>6905</c:v>
                </c:pt>
                <c:pt idx="60">
                  <c:v>6851</c:v>
                </c:pt>
              </c:numCache>
            </c:numRef>
          </c:val>
          <c:extLst>
            <c:ext xmlns:c16="http://schemas.microsoft.com/office/drawing/2014/chart" uri="{C3380CC4-5D6E-409C-BE32-E72D297353CC}">
              <c16:uniqueId val="{00000002-94EA-43A2-BC3C-B5F67F9AF7F4}"/>
            </c:ext>
          </c:extLst>
        </c:ser>
        <c:ser>
          <c:idx val="3"/>
          <c:order val="3"/>
          <c:tx>
            <c:strRef>
              <c:f>'Test Portfolio Balance'!$E$1</c:f>
              <c:strCache>
                <c:ptCount val="1"/>
                <c:pt idx="0">
                  <c:v>TRA Tests</c:v>
                </c:pt>
              </c:strCache>
            </c:strRef>
          </c:tx>
          <c:spPr>
            <a:solidFill>
              <a:schemeClr val="accent2"/>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Balance'!$E$2:$E$62</c:f>
              <c:numCache>
                <c:formatCode>General</c:formatCode>
                <c:ptCount val="61"/>
                <c:pt idx="0">
                  <c:v>27054</c:v>
                </c:pt>
                <c:pt idx="1">
                  <c:v>24941</c:v>
                </c:pt>
                <c:pt idx="2">
                  <c:v>24135</c:v>
                </c:pt>
                <c:pt idx="3">
                  <c:v>24097</c:v>
                </c:pt>
                <c:pt idx="4">
                  <c:v>24381</c:v>
                </c:pt>
                <c:pt idx="5">
                  <c:v>25212</c:v>
                </c:pt>
                <c:pt idx="6">
                  <c:v>22198</c:v>
                </c:pt>
                <c:pt idx="7">
                  <c:v>21981</c:v>
                </c:pt>
                <c:pt idx="8">
                  <c:v>21908</c:v>
                </c:pt>
                <c:pt idx="9">
                  <c:v>19577</c:v>
                </c:pt>
                <c:pt idx="10">
                  <c:v>19529</c:v>
                </c:pt>
                <c:pt idx="11">
                  <c:v>19124</c:v>
                </c:pt>
                <c:pt idx="12">
                  <c:v>19098</c:v>
                </c:pt>
                <c:pt idx="13">
                  <c:v>19041</c:v>
                </c:pt>
                <c:pt idx="14">
                  <c:v>19041</c:v>
                </c:pt>
                <c:pt idx="15">
                  <c:v>18937</c:v>
                </c:pt>
                <c:pt idx="16">
                  <c:v>18749</c:v>
                </c:pt>
                <c:pt idx="17">
                  <c:v>18252</c:v>
                </c:pt>
                <c:pt idx="18">
                  <c:v>14983</c:v>
                </c:pt>
                <c:pt idx="19">
                  <c:v>12449</c:v>
                </c:pt>
                <c:pt idx="20">
                  <c:v>11959</c:v>
                </c:pt>
                <c:pt idx="21">
                  <c:v>10554</c:v>
                </c:pt>
                <c:pt idx="22">
                  <c:v>10070</c:v>
                </c:pt>
                <c:pt idx="23">
                  <c:v>9686</c:v>
                </c:pt>
                <c:pt idx="24">
                  <c:v>7500</c:v>
                </c:pt>
                <c:pt idx="25">
                  <c:v>4155</c:v>
                </c:pt>
                <c:pt idx="26">
                  <c:v>2199</c:v>
                </c:pt>
                <c:pt idx="27">
                  <c:v>3886</c:v>
                </c:pt>
                <c:pt idx="28">
                  <c:v>2254</c:v>
                </c:pt>
                <c:pt idx="29">
                  <c:v>1593</c:v>
                </c:pt>
                <c:pt idx="30">
                  <c:v>1519</c:v>
                </c:pt>
                <c:pt idx="31">
                  <c:v>1386</c:v>
                </c:pt>
                <c:pt idx="32">
                  <c:v>1386</c:v>
                </c:pt>
                <c:pt idx="33">
                  <c:v>755</c:v>
                </c:pt>
                <c:pt idx="34">
                  <c:v>181</c:v>
                </c:pt>
                <c:pt idx="35">
                  <c:v>136</c:v>
                </c:pt>
                <c:pt idx="36">
                  <c:v>6</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numCache>
            </c:numRef>
          </c:val>
          <c:extLst>
            <c:ext xmlns:c16="http://schemas.microsoft.com/office/drawing/2014/chart" uri="{C3380CC4-5D6E-409C-BE32-E72D297353CC}">
              <c16:uniqueId val="{00000003-94EA-43A2-BC3C-B5F67F9AF7F4}"/>
            </c:ext>
          </c:extLst>
        </c:ser>
        <c:dLbls>
          <c:showLegendKey val="0"/>
          <c:showVal val="0"/>
          <c:showCatName val="0"/>
          <c:showSerName val="0"/>
          <c:showPercent val="0"/>
          <c:showBubbleSize val="0"/>
        </c:dLbls>
        <c:gapWidth val="150"/>
        <c:axId val="719446168"/>
        <c:axId val="719445776"/>
      </c:barChart>
      <c:catAx>
        <c:axId val="719446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5776"/>
        <c:crosses val="autoZero"/>
        <c:auto val="1"/>
        <c:lblAlgn val="ctr"/>
        <c:lblOffset val="100"/>
        <c:noMultiLvlLbl val="0"/>
      </c:catAx>
      <c:valAx>
        <c:axId val="719445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Count of Tests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61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AU"/>
              <a:t>Features delivered per year</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100"/>
        <c:overlap val="-24"/>
        <c:axId val="817106752"/>
        <c:axId val="817112984"/>
      </c:barChart>
      <c:catAx>
        <c:axId val="81710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12984"/>
        <c:crosses val="autoZero"/>
        <c:auto val="1"/>
        <c:lblAlgn val="ctr"/>
        <c:lblOffset val="100"/>
        <c:noMultiLvlLbl val="0"/>
      </c:catAx>
      <c:valAx>
        <c:axId val="817112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06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AU"/>
              <a:t>Features delivered per year</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spPr>
            <a:gradFill flip="none" rotWithShape="1">
              <a:gsLst>
                <a:gs pos="0">
                  <a:schemeClr val="accent4">
                    <a:lumMod val="75000"/>
                  </a:schemeClr>
                </a:gs>
                <a:gs pos="50000">
                  <a:srgbClr val="0078D7"/>
                </a:gs>
                <a:gs pos="100000">
                  <a:schemeClr val="accent4">
                    <a:lumMod val="60000"/>
                    <a:lumOff val="40000"/>
                  </a:schemeClr>
                </a:gs>
              </a:gsLst>
              <a:lin ang="16200000" scaled="1"/>
              <a:tileRect/>
            </a:gradFill>
            <a:ln w="9525" cap="flat" cmpd="sng" algn="ctr">
              <a:solidFill>
                <a:srgbClr val="0078D7"/>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Sheet1!$A$2:$A$9</c:f>
              <c:numCache>
                <c:formatCode>General</c:formatCode>
                <c:ptCount val="8"/>
                <c:pt idx="0">
                  <c:v>2012</c:v>
                </c:pt>
                <c:pt idx="1">
                  <c:v>2013</c:v>
                </c:pt>
                <c:pt idx="2">
                  <c:v>2014</c:v>
                </c:pt>
                <c:pt idx="3">
                  <c:v>2015</c:v>
                </c:pt>
                <c:pt idx="4">
                  <c:v>2016</c:v>
                </c:pt>
                <c:pt idx="5">
                  <c:v>2017</c:v>
                </c:pt>
                <c:pt idx="6">
                  <c:v>2018</c:v>
                </c:pt>
                <c:pt idx="7">
                  <c:v>2019</c:v>
                </c:pt>
              </c:numCache>
            </c:numRef>
          </c:cat>
          <c:val>
            <c:numRef>
              <c:f>Sheet1!$B$2:$B$9</c:f>
              <c:numCache>
                <c:formatCode>General</c:formatCode>
                <c:ptCount val="8"/>
                <c:pt idx="0">
                  <c:v>22</c:v>
                </c:pt>
                <c:pt idx="1">
                  <c:v>58</c:v>
                </c:pt>
                <c:pt idx="2">
                  <c:v>65</c:v>
                </c:pt>
                <c:pt idx="3">
                  <c:v>111</c:v>
                </c:pt>
                <c:pt idx="4">
                  <c:v>262</c:v>
                </c:pt>
                <c:pt idx="5">
                  <c:v>364</c:v>
                </c:pt>
                <c:pt idx="6">
                  <c:v>236</c:v>
                </c:pt>
                <c:pt idx="7">
                  <c:v>148</c:v>
                </c:pt>
              </c:numCache>
            </c:numRef>
          </c:val>
          <c:extLst>
            <c:ext xmlns:c16="http://schemas.microsoft.com/office/drawing/2014/chart" uri="{C3380CC4-5D6E-409C-BE32-E72D297353CC}">
              <c16:uniqueId val="{00000000-70F7-4045-81F0-1B67C9B8C4A2}"/>
            </c:ext>
          </c:extLst>
        </c:ser>
        <c:dLbls>
          <c:showLegendKey val="0"/>
          <c:showVal val="0"/>
          <c:showCatName val="0"/>
          <c:showSerName val="0"/>
          <c:showPercent val="0"/>
          <c:showBubbleSize val="0"/>
        </c:dLbls>
        <c:gapWidth val="100"/>
        <c:overlap val="-24"/>
        <c:axId val="817106752"/>
        <c:axId val="817112984"/>
      </c:barChart>
      <c:catAx>
        <c:axId val="81710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12984"/>
        <c:crosses val="autoZero"/>
        <c:auto val="1"/>
        <c:lblAlgn val="ctr"/>
        <c:lblOffset val="100"/>
        <c:noMultiLvlLbl val="0"/>
      </c:catAx>
      <c:valAx>
        <c:axId val="817112984"/>
        <c:scaling>
          <c:orientation val="minMax"/>
          <c:max val="4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06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ln>
          <a:solidFill>
            <a:srgbClr val="1783D9"/>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rgbClr val="1783D9"/>
        </a:solidFill>
        <a:ln w="165100" cap="flat">
          <a:solidFill>
            <a:srgbClr val="1783D9"/>
          </a:solidFill>
          <a:bevel/>
        </a:ln>
      </dgm:spPr>
      <dgm:t>
        <a:bodyPr/>
        <a:lstStyle/>
        <a:p>
          <a:endParaRPr lang="en-US"/>
        </a:p>
      </dgm:t>
    </dgm:pt>
    <dgm:pt modelId="{D8D80B6D-64B2-461A-9EC9-E728BCC1633F}">
      <dgm:prSet phldrT="[Text]"/>
      <dgm:spPr>
        <a:ln>
          <a:solidFill>
            <a:srgbClr val="1783D9"/>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ln>
          <a:solidFill>
            <a:srgbClr val="1783D9"/>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ln>
          <a:solidFill>
            <a:srgbClr val="1783D9"/>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ln>
          <a:solidFill>
            <a:srgbClr val="1783D9"/>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ln>
          <a:solidFill>
            <a:srgbClr val="1783D9"/>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4">
            <a:alpha val="80000"/>
          </a:schemeClr>
        </a:solidFill>
        <a:ln>
          <a:solidFill>
            <a:srgbClr val="0070C0">
              <a:alpha val="80000"/>
            </a:srgb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rgbClr val="0070C0">
              <a:alpha val="80000"/>
            </a:srgb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4">
            <a:alpha val="80000"/>
          </a:schemeClr>
        </a:solidFill>
        <a:ln>
          <a:solidFill>
            <a:srgbClr val="0070C0">
              <a:alpha val="80000"/>
            </a:srgb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rgbClr val="0070C0">
              <a:alpha val="80000"/>
            </a:srgb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4">
            <a:alpha val="80000"/>
          </a:schemeClr>
        </a:solidFill>
        <a:ln>
          <a:solidFill>
            <a:srgbClr val="0070C0">
              <a:alpha val="80000"/>
            </a:srgb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rgbClr val="0070C0">
              <a:alpha val="80000"/>
            </a:srgb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30E403-A12D-42F2-ADEC-028C5410435D}" type="doc">
      <dgm:prSet loTypeId="urn:microsoft.com/office/officeart/2005/8/layout/pyramid3" loCatId="pyramid" qsTypeId="urn:microsoft.com/office/officeart/2005/8/quickstyle/simple1" qsCatId="simple" csTypeId="urn:microsoft.com/office/officeart/2005/8/colors/accent1_2" csCatId="accent1" phldr="1"/>
      <dgm:spPr/>
    </dgm:pt>
    <dgm:pt modelId="{01BD96C9-0245-49DF-830D-DE3F73587F38}">
      <dgm:prSet phldrT="[Text]" custT="1"/>
      <dgm:spPr>
        <a:solidFill>
          <a:schemeClr val="accent4">
            <a:lumMod val="20000"/>
            <a:lumOff val="80000"/>
          </a:schemeClr>
        </a:solidFill>
      </dgm:spPr>
      <dgm:t>
        <a:bodyPr lIns="0" rIns="0"/>
        <a:lstStyle/>
        <a:p>
          <a:r>
            <a:rPr lang="en-US" sz="2800" dirty="0"/>
            <a:t>In-memory unit tests with no  dependencies</a:t>
          </a:r>
        </a:p>
      </dgm:t>
    </dgm:pt>
    <dgm:pt modelId="{7F92ADEF-2481-436C-9D6B-F6FAA2DB3E2C}" type="parTrans" cxnId="{39F105F8-0E67-48B6-B56F-A1A0525CA227}">
      <dgm:prSet/>
      <dgm:spPr/>
      <dgm:t>
        <a:bodyPr/>
        <a:lstStyle/>
        <a:p>
          <a:endParaRPr lang="en-US" sz="2800"/>
        </a:p>
      </dgm:t>
    </dgm:pt>
    <dgm:pt modelId="{0830CF32-341E-4D2D-A692-662A7B0FC3AB}" type="sibTrans" cxnId="{39F105F8-0E67-48B6-B56F-A1A0525CA227}">
      <dgm:prSet/>
      <dgm:spPr/>
      <dgm:t>
        <a:bodyPr/>
        <a:lstStyle/>
        <a:p>
          <a:endParaRPr lang="en-US" sz="2800"/>
        </a:p>
      </dgm:t>
    </dgm:pt>
    <dgm:pt modelId="{D5FC5518-0763-4077-9273-7A324E78DADB}">
      <dgm:prSet phldrT="[Text]" custT="1"/>
      <dgm:spPr>
        <a:solidFill>
          <a:schemeClr val="accent4">
            <a:lumMod val="40000"/>
            <a:lumOff val="60000"/>
          </a:schemeClr>
        </a:solidFill>
      </dgm:spPr>
      <dgm:t>
        <a:bodyPr/>
        <a:lstStyle/>
        <a:p>
          <a:r>
            <a:rPr lang="en-US" sz="2800" dirty="0"/>
            <a:t>Unit tests with dependencies e.g. SQL</a:t>
          </a:r>
        </a:p>
      </dgm:t>
    </dgm:pt>
    <dgm:pt modelId="{E1C914C1-1443-4949-9A33-840353BB070F}" type="parTrans" cxnId="{DF43B0C9-A2A9-4CF4-9A9E-88B9A31198B9}">
      <dgm:prSet/>
      <dgm:spPr/>
      <dgm:t>
        <a:bodyPr/>
        <a:lstStyle/>
        <a:p>
          <a:endParaRPr lang="en-US" sz="2800"/>
        </a:p>
      </dgm:t>
    </dgm:pt>
    <dgm:pt modelId="{6D9560F9-8878-46C1-986E-78CAE2B0DB43}" type="sibTrans" cxnId="{DF43B0C9-A2A9-4CF4-9A9E-88B9A31198B9}">
      <dgm:prSet/>
      <dgm:spPr/>
      <dgm:t>
        <a:bodyPr/>
        <a:lstStyle/>
        <a:p>
          <a:endParaRPr lang="en-US" sz="2800"/>
        </a:p>
      </dgm:t>
    </dgm:pt>
    <dgm:pt modelId="{3E9DF5A8-E284-4ABF-B0BB-77D3ADB8576E}">
      <dgm:prSet phldrT="[Text]" custT="1"/>
      <dgm:spPr>
        <a:solidFill>
          <a:schemeClr val="accent4">
            <a:lumMod val="60000"/>
            <a:lumOff val="40000"/>
          </a:schemeClr>
        </a:solidFill>
      </dgm:spPr>
      <dgm:t>
        <a:bodyPr/>
        <a:lstStyle/>
        <a:p>
          <a:r>
            <a:rPr lang="en-US" sz="2800" dirty="0"/>
            <a:t>Functional tests against APIs</a:t>
          </a:r>
        </a:p>
      </dgm:t>
    </dgm:pt>
    <dgm:pt modelId="{0AA0C926-B904-4C39-B53B-4E57C77A5903}" type="parTrans" cxnId="{ADFD0D0C-5072-45BB-A578-E044CFCEB792}">
      <dgm:prSet/>
      <dgm:spPr/>
      <dgm:t>
        <a:bodyPr/>
        <a:lstStyle/>
        <a:p>
          <a:endParaRPr lang="en-US" sz="2800"/>
        </a:p>
      </dgm:t>
    </dgm:pt>
    <dgm:pt modelId="{AAB56BF2-56A7-425E-A2E4-CEE52FE45508}" type="sibTrans" cxnId="{ADFD0D0C-5072-45BB-A578-E044CFCEB792}">
      <dgm:prSet/>
      <dgm:spPr/>
      <dgm:t>
        <a:bodyPr/>
        <a:lstStyle/>
        <a:p>
          <a:endParaRPr lang="en-US" sz="2800"/>
        </a:p>
      </dgm:t>
    </dgm:pt>
    <dgm:pt modelId="{A91D90FA-F3EA-4FA3-9B81-F763F6988A48}">
      <dgm:prSet phldrT="[Text]" custT="1"/>
      <dgm:spPr/>
      <dgm:t>
        <a:bodyPr bIns="548640"/>
        <a:lstStyle/>
        <a:p>
          <a:r>
            <a:rPr lang="en-US" sz="2800" dirty="0"/>
            <a:t>PROD</a:t>
          </a:r>
        </a:p>
      </dgm:t>
    </dgm:pt>
    <dgm:pt modelId="{C7A7CA98-2E4E-4E3B-B875-5FDB6C093CF1}" type="parTrans" cxnId="{99BDCB8A-4006-4CF8-92DC-C62AB72027E5}">
      <dgm:prSet/>
      <dgm:spPr/>
      <dgm:t>
        <a:bodyPr/>
        <a:lstStyle/>
        <a:p>
          <a:endParaRPr lang="en-US"/>
        </a:p>
      </dgm:t>
    </dgm:pt>
    <dgm:pt modelId="{3A79351C-72FE-42DF-8F0C-783144B92C08}" type="sibTrans" cxnId="{99BDCB8A-4006-4CF8-92DC-C62AB72027E5}">
      <dgm:prSet/>
      <dgm:spPr/>
      <dgm:t>
        <a:bodyPr/>
        <a:lstStyle/>
        <a:p>
          <a:endParaRPr lang="en-US"/>
        </a:p>
      </dgm:t>
    </dgm:pt>
    <dgm:pt modelId="{309ECB59-C7C5-4F55-9098-B862838F5F78}" type="pres">
      <dgm:prSet presAssocID="{4E30E403-A12D-42F2-ADEC-028C5410435D}" presName="Name0" presStyleCnt="0">
        <dgm:presLayoutVars>
          <dgm:dir/>
          <dgm:animLvl val="lvl"/>
          <dgm:resizeHandles val="exact"/>
        </dgm:presLayoutVars>
      </dgm:prSet>
      <dgm:spPr/>
    </dgm:pt>
    <dgm:pt modelId="{54B5272E-030B-44DE-ADD5-8B85899319C0}" type="pres">
      <dgm:prSet presAssocID="{01BD96C9-0245-49DF-830D-DE3F73587F38}" presName="Name8" presStyleCnt="0"/>
      <dgm:spPr/>
    </dgm:pt>
    <dgm:pt modelId="{2321DE25-0BE4-4072-8FA0-B6EBF99E8B8C}" type="pres">
      <dgm:prSet presAssocID="{01BD96C9-0245-49DF-830D-DE3F73587F38}" presName="level" presStyleLbl="node1" presStyleIdx="0" presStyleCnt="4">
        <dgm:presLayoutVars>
          <dgm:chMax val="1"/>
          <dgm:bulletEnabled val="1"/>
        </dgm:presLayoutVars>
      </dgm:prSet>
      <dgm:spPr/>
    </dgm:pt>
    <dgm:pt modelId="{5EDA804E-7738-4C21-B8DF-12CC6ED4D087}" type="pres">
      <dgm:prSet presAssocID="{01BD96C9-0245-49DF-830D-DE3F73587F38}" presName="levelTx" presStyleLbl="revTx" presStyleIdx="0" presStyleCnt="0">
        <dgm:presLayoutVars>
          <dgm:chMax val="1"/>
          <dgm:bulletEnabled val="1"/>
        </dgm:presLayoutVars>
      </dgm:prSet>
      <dgm:spPr/>
    </dgm:pt>
    <dgm:pt modelId="{F791D730-73CE-427F-9939-F55934695CF6}" type="pres">
      <dgm:prSet presAssocID="{D5FC5518-0763-4077-9273-7A324E78DADB}" presName="Name8" presStyleCnt="0"/>
      <dgm:spPr/>
    </dgm:pt>
    <dgm:pt modelId="{CC412287-56F8-4560-B799-7F9BB22AACD4}" type="pres">
      <dgm:prSet presAssocID="{D5FC5518-0763-4077-9273-7A324E78DADB}" presName="level" presStyleLbl="node1" presStyleIdx="1" presStyleCnt="4">
        <dgm:presLayoutVars>
          <dgm:chMax val="1"/>
          <dgm:bulletEnabled val="1"/>
        </dgm:presLayoutVars>
      </dgm:prSet>
      <dgm:spPr/>
    </dgm:pt>
    <dgm:pt modelId="{5043B4F9-D605-429D-B731-04725918F37D}" type="pres">
      <dgm:prSet presAssocID="{D5FC5518-0763-4077-9273-7A324E78DADB}" presName="levelTx" presStyleLbl="revTx" presStyleIdx="0" presStyleCnt="0">
        <dgm:presLayoutVars>
          <dgm:chMax val="1"/>
          <dgm:bulletEnabled val="1"/>
        </dgm:presLayoutVars>
      </dgm:prSet>
      <dgm:spPr/>
    </dgm:pt>
    <dgm:pt modelId="{BFE85A75-6837-4761-86C7-16DA3AEE1644}" type="pres">
      <dgm:prSet presAssocID="{3E9DF5A8-E284-4ABF-B0BB-77D3ADB8576E}" presName="Name8" presStyleCnt="0"/>
      <dgm:spPr/>
    </dgm:pt>
    <dgm:pt modelId="{50DD84C6-6078-4F72-9E46-7F3B13BA7413}" type="pres">
      <dgm:prSet presAssocID="{3E9DF5A8-E284-4ABF-B0BB-77D3ADB8576E}" presName="level" presStyleLbl="node1" presStyleIdx="2" presStyleCnt="4">
        <dgm:presLayoutVars>
          <dgm:chMax val="1"/>
          <dgm:bulletEnabled val="1"/>
        </dgm:presLayoutVars>
      </dgm:prSet>
      <dgm:spPr/>
    </dgm:pt>
    <dgm:pt modelId="{15DC00D1-956B-46F6-B4C3-4D4C309CC41B}" type="pres">
      <dgm:prSet presAssocID="{3E9DF5A8-E284-4ABF-B0BB-77D3ADB8576E}" presName="levelTx" presStyleLbl="revTx" presStyleIdx="0" presStyleCnt="0">
        <dgm:presLayoutVars>
          <dgm:chMax val="1"/>
          <dgm:bulletEnabled val="1"/>
        </dgm:presLayoutVars>
      </dgm:prSet>
      <dgm:spPr/>
    </dgm:pt>
    <dgm:pt modelId="{3CCA497C-86FC-41B3-A69A-F696E14F77CB}" type="pres">
      <dgm:prSet presAssocID="{A91D90FA-F3EA-4FA3-9B81-F763F6988A48}" presName="Name8" presStyleCnt="0"/>
      <dgm:spPr/>
    </dgm:pt>
    <dgm:pt modelId="{1BAE8C95-F7D1-43B3-A540-65AA1A872555}" type="pres">
      <dgm:prSet presAssocID="{A91D90FA-F3EA-4FA3-9B81-F763F6988A48}" presName="level" presStyleLbl="node1" presStyleIdx="3" presStyleCnt="4">
        <dgm:presLayoutVars>
          <dgm:chMax val="1"/>
          <dgm:bulletEnabled val="1"/>
        </dgm:presLayoutVars>
      </dgm:prSet>
      <dgm:spPr/>
    </dgm:pt>
    <dgm:pt modelId="{E82FDC02-47AE-43B0-92E7-A00E93F04BE9}" type="pres">
      <dgm:prSet presAssocID="{A91D90FA-F3EA-4FA3-9B81-F763F6988A48}" presName="levelTx" presStyleLbl="revTx" presStyleIdx="0" presStyleCnt="0">
        <dgm:presLayoutVars>
          <dgm:chMax val="1"/>
          <dgm:bulletEnabled val="1"/>
        </dgm:presLayoutVars>
      </dgm:prSet>
      <dgm:spPr/>
    </dgm:pt>
  </dgm:ptLst>
  <dgm:cxnLst>
    <dgm:cxn modelId="{ADFD0D0C-5072-45BB-A578-E044CFCEB792}" srcId="{4E30E403-A12D-42F2-ADEC-028C5410435D}" destId="{3E9DF5A8-E284-4ABF-B0BB-77D3ADB8576E}" srcOrd="2" destOrd="0" parTransId="{0AA0C926-B904-4C39-B53B-4E57C77A5903}" sibTransId="{AAB56BF2-56A7-425E-A2E4-CEE52FE45508}"/>
    <dgm:cxn modelId="{9F43F338-0ECE-47CD-B487-3F75C383434E}" type="presOf" srcId="{A91D90FA-F3EA-4FA3-9B81-F763F6988A48}" destId="{1BAE8C95-F7D1-43B3-A540-65AA1A872555}" srcOrd="0" destOrd="0" presId="urn:microsoft.com/office/officeart/2005/8/layout/pyramid3"/>
    <dgm:cxn modelId="{A5873E5E-AA6F-4DFD-AB6A-22C9AD72D249}" type="presOf" srcId="{3E9DF5A8-E284-4ABF-B0BB-77D3ADB8576E}" destId="{15DC00D1-956B-46F6-B4C3-4D4C309CC41B}" srcOrd="1" destOrd="0" presId="urn:microsoft.com/office/officeart/2005/8/layout/pyramid3"/>
    <dgm:cxn modelId="{0C4DF148-8CA6-4430-AD5F-DB9DFD0E9340}" type="presOf" srcId="{3E9DF5A8-E284-4ABF-B0BB-77D3ADB8576E}" destId="{50DD84C6-6078-4F72-9E46-7F3B13BA7413}" srcOrd="0" destOrd="0" presId="urn:microsoft.com/office/officeart/2005/8/layout/pyramid3"/>
    <dgm:cxn modelId="{9A2F6A52-3F5B-4941-85F0-EADABAC2B0C8}" type="presOf" srcId="{01BD96C9-0245-49DF-830D-DE3F73587F38}" destId="{2321DE25-0BE4-4072-8FA0-B6EBF99E8B8C}" srcOrd="0" destOrd="0" presId="urn:microsoft.com/office/officeart/2005/8/layout/pyramid3"/>
    <dgm:cxn modelId="{D7FD0979-4C95-4CC3-8F87-BCABABBA4BD7}" type="presOf" srcId="{D5FC5518-0763-4077-9273-7A324E78DADB}" destId="{CC412287-56F8-4560-B799-7F9BB22AACD4}" srcOrd="0" destOrd="0" presId="urn:microsoft.com/office/officeart/2005/8/layout/pyramid3"/>
    <dgm:cxn modelId="{D78D8286-84AB-4410-99DF-0C246310F888}" type="presOf" srcId="{A91D90FA-F3EA-4FA3-9B81-F763F6988A48}" destId="{E82FDC02-47AE-43B0-92E7-A00E93F04BE9}" srcOrd="1" destOrd="0" presId="urn:microsoft.com/office/officeart/2005/8/layout/pyramid3"/>
    <dgm:cxn modelId="{99BDCB8A-4006-4CF8-92DC-C62AB72027E5}" srcId="{4E30E403-A12D-42F2-ADEC-028C5410435D}" destId="{A91D90FA-F3EA-4FA3-9B81-F763F6988A48}" srcOrd="3" destOrd="0" parTransId="{C7A7CA98-2E4E-4E3B-B875-5FDB6C093CF1}" sibTransId="{3A79351C-72FE-42DF-8F0C-783144B92C08}"/>
    <dgm:cxn modelId="{CD321DB5-F05E-4A6D-AF57-7D5322AA9057}" type="presOf" srcId="{D5FC5518-0763-4077-9273-7A324E78DADB}" destId="{5043B4F9-D605-429D-B731-04725918F37D}" srcOrd="1" destOrd="0" presId="urn:microsoft.com/office/officeart/2005/8/layout/pyramid3"/>
    <dgm:cxn modelId="{DF43B0C9-A2A9-4CF4-9A9E-88B9A31198B9}" srcId="{4E30E403-A12D-42F2-ADEC-028C5410435D}" destId="{D5FC5518-0763-4077-9273-7A324E78DADB}" srcOrd="1" destOrd="0" parTransId="{E1C914C1-1443-4949-9A33-840353BB070F}" sibTransId="{6D9560F9-8878-46C1-986E-78CAE2B0DB43}"/>
    <dgm:cxn modelId="{C7A4CDD7-4137-4A70-8690-4C92947D2545}" type="presOf" srcId="{01BD96C9-0245-49DF-830D-DE3F73587F38}" destId="{5EDA804E-7738-4C21-B8DF-12CC6ED4D087}" srcOrd="1" destOrd="0" presId="urn:microsoft.com/office/officeart/2005/8/layout/pyramid3"/>
    <dgm:cxn modelId="{EC08C4EC-F064-4EDF-BA93-62D2763C3219}" type="presOf" srcId="{4E30E403-A12D-42F2-ADEC-028C5410435D}" destId="{309ECB59-C7C5-4F55-9098-B862838F5F78}" srcOrd="0" destOrd="0" presId="urn:microsoft.com/office/officeart/2005/8/layout/pyramid3"/>
    <dgm:cxn modelId="{39F105F8-0E67-48B6-B56F-A1A0525CA227}" srcId="{4E30E403-A12D-42F2-ADEC-028C5410435D}" destId="{01BD96C9-0245-49DF-830D-DE3F73587F38}" srcOrd="0" destOrd="0" parTransId="{7F92ADEF-2481-436C-9D6B-F6FAA2DB3E2C}" sibTransId="{0830CF32-341E-4D2D-A692-662A7B0FC3AB}"/>
    <dgm:cxn modelId="{27E3A536-280D-46EC-B899-89885A37E1F6}" type="presParOf" srcId="{309ECB59-C7C5-4F55-9098-B862838F5F78}" destId="{54B5272E-030B-44DE-ADD5-8B85899319C0}" srcOrd="0" destOrd="0" presId="urn:microsoft.com/office/officeart/2005/8/layout/pyramid3"/>
    <dgm:cxn modelId="{6F1B7089-DEF1-423E-B791-E7F7B4CCA6CB}" type="presParOf" srcId="{54B5272E-030B-44DE-ADD5-8B85899319C0}" destId="{2321DE25-0BE4-4072-8FA0-B6EBF99E8B8C}" srcOrd="0" destOrd="0" presId="urn:microsoft.com/office/officeart/2005/8/layout/pyramid3"/>
    <dgm:cxn modelId="{6BA2F619-C18A-4B11-B2B7-0E6AC61E29DE}" type="presParOf" srcId="{54B5272E-030B-44DE-ADD5-8B85899319C0}" destId="{5EDA804E-7738-4C21-B8DF-12CC6ED4D087}" srcOrd="1" destOrd="0" presId="urn:microsoft.com/office/officeart/2005/8/layout/pyramid3"/>
    <dgm:cxn modelId="{09FC64C7-1263-4E25-AF6B-DB0EB9CB2537}" type="presParOf" srcId="{309ECB59-C7C5-4F55-9098-B862838F5F78}" destId="{F791D730-73CE-427F-9939-F55934695CF6}" srcOrd="1" destOrd="0" presId="urn:microsoft.com/office/officeart/2005/8/layout/pyramid3"/>
    <dgm:cxn modelId="{30FD30A7-C252-452E-9210-09D0DECCB259}" type="presParOf" srcId="{F791D730-73CE-427F-9939-F55934695CF6}" destId="{CC412287-56F8-4560-B799-7F9BB22AACD4}" srcOrd="0" destOrd="0" presId="urn:microsoft.com/office/officeart/2005/8/layout/pyramid3"/>
    <dgm:cxn modelId="{228A5920-2ABF-47BD-89F2-10CC9010210E}" type="presParOf" srcId="{F791D730-73CE-427F-9939-F55934695CF6}" destId="{5043B4F9-D605-429D-B731-04725918F37D}" srcOrd="1" destOrd="0" presId="urn:microsoft.com/office/officeart/2005/8/layout/pyramid3"/>
    <dgm:cxn modelId="{C3A3510F-A2F5-4C66-9EAF-45B1A9FA0BE8}" type="presParOf" srcId="{309ECB59-C7C5-4F55-9098-B862838F5F78}" destId="{BFE85A75-6837-4761-86C7-16DA3AEE1644}" srcOrd="2" destOrd="0" presId="urn:microsoft.com/office/officeart/2005/8/layout/pyramid3"/>
    <dgm:cxn modelId="{EE600BF6-86E7-4939-B791-D881C0E3765D}" type="presParOf" srcId="{BFE85A75-6837-4761-86C7-16DA3AEE1644}" destId="{50DD84C6-6078-4F72-9E46-7F3B13BA7413}" srcOrd="0" destOrd="0" presId="urn:microsoft.com/office/officeart/2005/8/layout/pyramid3"/>
    <dgm:cxn modelId="{605B66D1-3FE7-4494-8257-3B16118739A4}" type="presParOf" srcId="{BFE85A75-6837-4761-86C7-16DA3AEE1644}" destId="{15DC00D1-956B-46F6-B4C3-4D4C309CC41B}" srcOrd="1" destOrd="0" presId="urn:microsoft.com/office/officeart/2005/8/layout/pyramid3"/>
    <dgm:cxn modelId="{5C1305A4-907D-4855-BEDD-FF127E608C9F}" type="presParOf" srcId="{309ECB59-C7C5-4F55-9098-B862838F5F78}" destId="{3CCA497C-86FC-41B3-A69A-F696E14F77CB}" srcOrd="3" destOrd="0" presId="urn:microsoft.com/office/officeart/2005/8/layout/pyramid3"/>
    <dgm:cxn modelId="{298421A3-EFFE-4A2C-9151-BB863902F6AC}" type="presParOf" srcId="{3CCA497C-86FC-41B3-A69A-F696E14F77CB}" destId="{1BAE8C95-F7D1-43B3-A540-65AA1A872555}" srcOrd="0" destOrd="0" presId="urn:microsoft.com/office/officeart/2005/8/layout/pyramid3"/>
    <dgm:cxn modelId="{7AB795A9-7540-4172-AA23-BFFF1FFB3831}" type="presParOf" srcId="{3CCA497C-86FC-41B3-A69A-F696E14F77CB}" destId="{E82FDC02-47AE-43B0-92E7-A00E93F04BE9}"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4">
            <a:alpha val="80000"/>
          </a:schemeClr>
        </a:solidFill>
        <a:ln>
          <a:solidFill>
            <a:srgbClr val="0070C0">
              <a:alpha val="80000"/>
            </a:srgb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rgbClr val="0070C0">
              <a:alpha val="80000"/>
            </a:srgb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rgbClr val="1783D9"/>
        </a:solidFill>
        <a:ln w="165100" cap="flat" cmpd="sng" algn="ctr">
          <a:solidFill>
            <a:srgbClr val="1783D9"/>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4">
            <a:alpha val="90000"/>
            <a:hueOff val="0"/>
            <a:satOff val="0"/>
            <a:lumOff val="0"/>
            <a:alphaOff val="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4">
            <a:alpha val="90000"/>
            <a:hueOff val="0"/>
            <a:satOff val="0"/>
            <a:lumOff val="0"/>
            <a:alphaOff val="-1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4">
            <a:alpha val="90000"/>
            <a:hueOff val="0"/>
            <a:satOff val="0"/>
            <a:lumOff val="0"/>
            <a:alphaOff val="-2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4">
            <a:alpha val="90000"/>
            <a:hueOff val="0"/>
            <a:satOff val="0"/>
            <a:lumOff val="0"/>
            <a:alphaOff val="-3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4">
            <a:alpha val="90000"/>
            <a:hueOff val="0"/>
            <a:satOff val="0"/>
            <a:lumOff val="0"/>
            <a:alphaOff val="-4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4">
            <a:alpha val="90000"/>
            <a:hueOff val="0"/>
            <a:satOff val="0"/>
            <a:lumOff val="0"/>
            <a:alphaOff val="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1DE25-0BE4-4072-8FA0-B6EBF99E8B8C}">
      <dsp:nvSpPr>
        <dsp:cNvPr id="0" name=""/>
        <dsp:cNvSpPr/>
      </dsp:nvSpPr>
      <dsp:spPr>
        <a:xfrm rot="10800000">
          <a:off x="0" y="0"/>
          <a:ext cx="7978338" cy="1284450"/>
        </a:xfrm>
        <a:prstGeom prst="trapezoid">
          <a:avLst>
            <a:gd name="adj" fmla="val 77644"/>
          </a:avLst>
        </a:prstGeom>
        <a:solidFill>
          <a:schemeClr val="accent4">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In-memory unit tests with no  dependencies</a:t>
          </a:r>
        </a:p>
      </dsp:txBody>
      <dsp:txXfrm rot="-10800000">
        <a:off x="1396209" y="0"/>
        <a:ext cx="5185919" cy="1284450"/>
      </dsp:txXfrm>
    </dsp:sp>
    <dsp:sp modelId="{CC412287-56F8-4560-B799-7F9BB22AACD4}">
      <dsp:nvSpPr>
        <dsp:cNvPr id="0" name=""/>
        <dsp:cNvSpPr/>
      </dsp:nvSpPr>
      <dsp:spPr>
        <a:xfrm rot="10800000">
          <a:off x="997292" y="1284450"/>
          <a:ext cx="5983753" cy="1284450"/>
        </a:xfrm>
        <a:prstGeom prst="trapezoid">
          <a:avLst>
            <a:gd name="adj" fmla="val 77644"/>
          </a:avLst>
        </a:prstGeom>
        <a:solidFill>
          <a:schemeClr val="accent4">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Unit tests with dependencies e.g. SQL</a:t>
          </a:r>
        </a:p>
      </dsp:txBody>
      <dsp:txXfrm rot="-10800000">
        <a:off x="2044449" y="1284450"/>
        <a:ext cx="3889439" cy="1284450"/>
      </dsp:txXfrm>
    </dsp:sp>
    <dsp:sp modelId="{50DD84C6-6078-4F72-9E46-7F3B13BA7413}">
      <dsp:nvSpPr>
        <dsp:cNvPr id="0" name=""/>
        <dsp:cNvSpPr/>
      </dsp:nvSpPr>
      <dsp:spPr>
        <a:xfrm rot="10800000">
          <a:off x="1994584" y="2568900"/>
          <a:ext cx="3989169" cy="1284450"/>
        </a:xfrm>
        <a:prstGeom prst="trapezoid">
          <a:avLst>
            <a:gd name="adj" fmla="val 77644"/>
          </a:avLst>
        </a:prstGeom>
        <a:solidFill>
          <a:schemeClr val="accent4">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Functional tests against APIs</a:t>
          </a:r>
        </a:p>
      </dsp:txBody>
      <dsp:txXfrm rot="-10800000">
        <a:off x="2692689" y="2568900"/>
        <a:ext cx="2592959" cy="1284450"/>
      </dsp:txXfrm>
    </dsp:sp>
    <dsp:sp modelId="{1BAE8C95-F7D1-43B3-A540-65AA1A872555}">
      <dsp:nvSpPr>
        <dsp:cNvPr id="0" name=""/>
        <dsp:cNvSpPr/>
      </dsp:nvSpPr>
      <dsp:spPr>
        <a:xfrm rot="10800000">
          <a:off x="2991876" y="3853350"/>
          <a:ext cx="1994584" cy="1284450"/>
        </a:xfrm>
        <a:prstGeom prst="trapezoid">
          <a:avLst>
            <a:gd name="adj" fmla="val 77644"/>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548640" numCol="1" spcCol="1270" anchor="ctr" anchorCtr="0">
          <a:noAutofit/>
        </a:bodyPr>
        <a:lstStyle/>
        <a:p>
          <a:pPr marL="0" lvl="0" indent="0" algn="ctr" defTabSz="1244600">
            <a:lnSpc>
              <a:spcPct val="90000"/>
            </a:lnSpc>
            <a:spcBef>
              <a:spcPct val="0"/>
            </a:spcBef>
            <a:spcAft>
              <a:spcPct val="35000"/>
            </a:spcAft>
            <a:buNone/>
          </a:pPr>
          <a:r>
            <a:rPr lang="en-US" sz="2800" kern="1200" dirty="0"/>
            <a:t>PROD</a:t>
          </a:r>
        </a:p>
      </dsp:txBody>
      <dsp:txXfrm rot="-10800000">
        <a:off x="2991876" y="3853350"/>
        <a:ext cx="1994584" cy="1284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851"/>
            <a:ext cx="3066733" cy="468154"/>
          </a:xfrm>
          <a:prstGeom prst="rect">
            <a:avLst/>
          </a:prstGeom>
        </p:spPr>
        <p:txBody>
          <a:bodyPr vert="horz" lIns="93936" tIns="46968" rIns="93936" bIns="46968"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21D0CB2F-F0BF-435A-A27A-2EC15087F634}" type="datetime8">
              <a:rPr lang="en-US" smtClean="0">
                <a:latin typeface="Segoe UI" pitchFamily="34" charset="0"/>
              </a:rPr>
              <a:t>11/20/2019 4:41 PM</a:t>
            </a:fld>
            <a:endParaRPr lang="en-US">
              <a:latin typeface="Segoe UI" pitchFamily="34" charset="0"/>
            </a:endParaRPr>
          </a:p>
        </p:txBody>
      </p:sp>
      <p:sp>
        <p:nvSpPr>
          <p:cNvPr id="8" name="Footer Placeholder 7"/>
          <p:cNvSpPr>
            <a:spLocks noGrp="1"/>
          </p:cNvSpPr>
          <p:nvPr>
            <p:ph type="ftr" sz="quarter" idx="2"/>
          </p:nvPr>
        </p:nvSpPr>
        <p:spPr>
          <a:xfrm>
            <a:off x="0" y="8893296"/>
            <a:ext cx="5980128" cy="340399"/>
          </a:xfrm>
          <a:prstGeom prst="rect">
            <a:avLst/>
          </a:prstGeom>
        </p:spPr>
        <p:txBody>
          <a:bodyPr vert="horz" lIns="93936" tIns="46968" rIns="93936" bIns="46968" rtlCol="0" anchor="b"/>
          <a:lstStyle>
            <a:lvl1pPr algn="l">
              <a:defRPr sz="1200"/>
            </a:lvl1pPr>
          </a:lstStyle>
          <a:p>
            <a:pPr marL="409341" defTabSz="9390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68333" y="8893296"/>
            <a:ext cx="1107104" cy="468154"/>
          </a:xfrm>
          <a:prstGeom prst="rect">
            <a:avLst/>
          </a:prstGeom>
        </p:spPr>
        <p:txBody>
          <a:bodyPr vert="horz" lIns="93936" tIns="46968" rIns="93936" bIns="46968"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15925" y="701675"/>
            <a:ext cx="6245225" cy="3511550"/>
          </a:xfrm>
          <a:prstGeom prst="rect">
            <a:avLst/>
          </a:prstGeom>
          <a:noFill/>
          <a:ln w="12700">
            <a:solidFill>
              <a:prstClr val="black"/>
            </a:solidFill>
          </a:ln>
        </p:spPr>
        <p:txBody>
          <a:bodyPr vert="horz" lIns="93936" tIns="46968" rIns="93936" bIns="46968" rtlCol="0" anchor="ctr"/>
          <a:lstStyle/>
          <a:p>
            <a:endParaRPr lang="en-US"/>
          </a:p>
        </p:txBody>
      </p:sp>
      <p:sp>
        <p:nvSpPr>
          <p:cNvPr id="10" name="Footer Placeholder 9"/>
          <p:cNvSpPr>
            <a:spLocks noGrp="1"/>
          </p:cNvSpPr>
          <p:nvPr>
            <p:ph type="ftr" sz="quarter" idx="4"/>
          </p:nvPr>
        </p:nvSpPr>
        <p:spPr>
          <a:xfrm>
            <a:off x="0" y="8894921"/>
            <a:ext cx="6109875" cy="364492"/>
          </a:xfrm>
          <a:prstGeom prst="rect">
            <a:avLst/>
          </a:prstGeom>
        </p:spPr>
        <p:txBody>
          <a:bodyPr vert="horz" lIns="93936" tIns="46968" rIns="93936" bIns="46968" rtlCol="0" anchor="b"/>
          <a:lstStyle>
            <a:lvl1pPr marL="587102" indent="0" algn="l">
              <a:defRPr sz="1200"/>
            </a:lvl1p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atin typeface="Segoe UI" pitchFamily="34" charset="0"/>
              </a:defRPr>
            </a:lvl1pPr>
          </a:lstStyle>
          <a:p>
            <a:fld id="{D18B56EA-E28F-4F92-9F16-7A6F2501B303}" type="datetime8">
              <a:rPr lang="en-US" smtClean="0"/>
              <a:t>11/20/2019 4:41 PM</a:t>
            </a:fld>
            <a:endParaRPr lang="en-US"/>
          </a:p>
        </p:txBody>
      </p:sp>
      <p:sp>
        <p:nvSpPr>
          <p:cNvPr id="12" name="Notes Placeholder 11"/>
          <p:cNvSpPr>
            <a:spLocks noGrp="1"/>
          </p:cNvSpPr>
          <p:nvPr>
            <p:ph type="body" sz="quarter" idx="3"/>
          </p:nvPr>
        </p:nvSpPr>
        <p:spPr>
          <a:xfrm>
            <a:off x="707708" y="4447461"/>
            <a:ext cx="5661660" cy="4213384"/>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98079" y="8893296"/>
            <a:ext cx="977358" cy="468154"/>
          </a:xfrm>
          <a:prstGeom prst="rect">
            <a:avLst/>
          </a:prstGeom>
        </p:spPr>
        <p:txBody>
          <a:bodyPr vert="horz" lIns="93936" tIns="46968" rIns="93936" bIns="46968"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p:cNvSpPr>
            <a:spLocks noGrp="1" noRot="1" noChangeAspect="1"/>
          </p:cNvSpPr>
          <p:nvPr>
            <p:ph type="sldImg"/>
          </p:nvPr>
        </p:nvSpPr>
        <p:spPr bwMode="auto">
          <a:xfrm>
            <a:off x="381000" y="685800"/>
            <a:ext cx="6096000" cy="3429000"/>
          </a:xfrm>
          <a:noFill/>
          <a:ln>
            <a:solidFill>
              <a:srgbClr val="000000"/>
            </a:solidFill>
            <a:miter lim="800000"/>
            <a:headEnd/>
            <a:tailEnd/>
          </a:ln>
        </p:spPr>
      </p:sp>
      <p:sp>
        <p:nvSpPr>
          <p:cNvPr id="163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t>ring</a:t>
            </a:r>
            <a:endParaRPr lang="en-US" dirty="0"/>
          </a:p>
        </p:txBody>
      </p:sp>
      <p:sp>
        <p:nvSpPr>
          <p:cNvPr id="163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6988B0C-D0FA-4593-BF38-A7BA3E9A5D69}" type="slidenum">
              <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ＭＳ Ｐゴシック" pitchFamily="-72" charset="-128"/>
              <a:cs typeface="ＭＳ Ｐゴシック" pitchFamily="-72"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r>
              <a:rPr lang="en-GB"/>
              <a:t>We’re a long way on the journey, and still have a lot to learn. But here are 5 </a:t>
            </a:r>
            <a:r>
              <a:rPr lang="en-GB" err="1"/>
              <a:t>habbits</a:t>
            </a:r>
            <a:r>
              <a:rPr lang="en-GB"/>
              <a:t> that we’ve learned so far.</a:t>
            </a:r>
          </a:p>
          <a:p>
            <a:pPr defTabSz="958206">
              <a:spcAft>
                <a:spcPts val="349"/>
              </a:spcAft>
              <a:defRPr/>
            </a:pPr>
            <a:r>
              <a:rPr lang="en-GB"/>
              <a:t>Customer Obsessed, Team Autonomy and Shifting Left are basically second decade agile</a:t>
            </a:r>
          </a:p>
          <a:p>
            <a:pPr defTabSz="958206">
              <a:spcAft>
                <a:spcPts val="349"/>
              </a:spcAft>
              <a:defRPr/>
            </a:pPr>
            <a:r>
              <a:rPr lang="en-GB"/>
              <a:t>DevOps brings Product First Mindset and Infrastructure as a Flexible Resource into play</a:t>
            </a:r>
          </a:p>
          <a:p>
            <a:pPr defTabSz="958206">
              <a:spcAft>
                <a:spcPts val="349"/>
              </a:spcAft>
              <a:defRPr/>
            </a:pPr>
            <a:endParaRPr lang="en-GB"/>
          </a:p>
          <a:p>
            <a:pPr defTabSz="958206">
              <a:spcAft>
                <a:spcPts val="349"/>
              </a:spcAft>
              <a:defRPr/>
            </a:pPr>
            <a:r>
              <a:rPr lang="en-GB"/>
              <a:t>Note that they all result in some inter-related processes. We’ve got to where we are now over a long time, and it’s been a very iterative process. </a:t>
            </a:r>
          </a:p>
          <a:p>
            <a:pPr defTabSz="958206">
              <a:spcAft>
                <a:spcPts val="349"/>
              </a:spcAft>
              <a:defRPr/>
            </a:pPr>
            <a:endParaRPr lang="en-GB"/>
          </a:p>
          <a:p>
            <a:pPr defTabSz="958206">
              <a:spcAft>
                <a:spcPts val="349"/>
              </a:spcAft>
              <a:defRPr/>
            </a:pPr>
            <a:r>
              <a:rPr lang="en-GB"/>
              <a:t>But we’re not done – we’ve still lots to learn.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5513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r>
              <a:rPr lang="en-GB"/>
              <a:t>But first let’s talk about what I mean by being Customer Obsessed. That starts by our very definition of what DevOps is…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61996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 FY’20 Q1, Azure DevOps implemented necessary changes to NPS in order to improve the statistical relevance of the scores representing the services. The initial change was to shift from a blanket prompt approach to service specific prompt-rates. The results of this change are currently normalizing to create consistent NPS trends for Artifacts and Test Plans. The second major change to NPS was the approach Azure DevOps uses to calculate the suite’s NPS. Originally, the score was calculated on general suite pages, such as the project home page. However, this has been changed to be a holistic calculation of all NPS scores gathered across all Azure DevOps pages and services. As of September, this new calculation is now represented within the Azure DevOps NPS dashboard.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I </a:t>
            </a:r>
            <a:r>
              <a:rPr lang="en-US" sz="900" kern="1200" dirty="0">
                <a:solidFill>
                  <a:schemeClr val="tx1"/>
                </a:solidFill>
                <a:effectLst/>
                <a:latin typeface="Segoe UI Light" pitchFamily="34" charset="0"/>
                <a:ea typeface="+mn-ea"/>
                <a:cs typeface="+mn-cs"/>
              </a:rPr>
              <a:t>believe we migrated off of UserVoice so that we could have a seamless experience of capturing issues and suggestions in one place while also having Azure DevOps work item integration for our engineering teams. The integration allows our teams to communicate with customers and plan things into sprints without having to leave the Azure DevOps work item experience.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663717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664418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Visual Studio 11</a:t>
            </a:r>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B3609B1-C53D-4A8B-952F-C57F8F1776CE}" type="datetime1">
              <a:rPr lang="en-US" smtClean="0"/>
              <a:t>11/20/2019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59931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lang="en-GB" dirty="0"/>
              <a:t>Things we don’t watch are measures of ACTIVITY not IMPACT</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55BF3A-405D-7F43-8A89-DE9412B4458B}" type="slidenum">
              <a:rPr kumimoji="0" lang="en-GB"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71106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Visual Studio 11</a:t>
            </a:r>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A1B574B-F42F-4D20-931C-611A8DB14829}" type="datetime1">
              <a:rPr lang="en-US" smtClean="0"/>
              <a:t>11/20/2019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189767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Listening to our customers is important. Sometimes that doesn’t have the results we hoped. For example we heard from our customers that we needed enterprise-social features built into the product. We evaluated the hypothesis, designed the experience (Team Rooms) and then learnt (over time) that our customers looked at it but then rarely ever used it. After investigating why usage was well below expectations, we eventually removed the feature from the product allowing us to focus our efforts in other areas.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11/20/2019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9117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19782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11/20/2019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272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11/20/2019 4:42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98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51C301-1B94-4A11-BCEE-9413DDE3B5E4}" type="slidenum">
              <a:rPr lang="en-GB" smtClean="0"/>
              <a:t>21</a:t>
            </a:fld>
            <a:endParaRPr lang="en-GB"/>
          </a:p>
        </p:txBody>
      </p:sp>
    </p:spTree>
    <p:extLst>
      <p:ext uri="{BB962C8B-B14F-4D97-AF65-F5344CB8AC3E}">
        <p14:creationId xmlns:p14="http://schemas.microsoft.com/office/powerpoint/2010/main" val="36755253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2659005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323635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 Teaming</a:t>
            </a:r>
          </a:p>
          <a:p>
            <a:r>
              <a:rPr lang="en-US"/>
              <a:t>Shift-Left Security</a:t>
            </a:r>
          </a:p>
          <a:p>
            <a:r>
              <a:rPr lang="en-US"/>
              <a:t>Threat Modeling</a:t>
            </a:r>
          </a:p>
          <a:p>
            <a:r>
              <a:rPr lang="en-US"/>
              <a:t>Production Hardening – Azure Security Center, Secrets Management, JIT Admin, DRI Laptops</a:t>
            </a:r>
          </a:p>
          <a:p>
            <a:endParaRPr lang="en-US"/>
          </a:p>
        </p:txBody>
      </p:sp>
      <p:sp>
        <p:nvSpPr>
          <p:cNvPr id="4" name="Slide Number Placeholder 3"/>
          <p:cNvSpPr>
            <a:spLocks noGrp="1"/>
          </p:cNvSpPr>
          <p:nvPr>
            <p:ph type="sldNum" sz="quarter" idx="10"/>
          </p:nvPr>
        </p:nvSpPr>
        <p:spPr/>
        <p:txBody>
          <a:bodyPr/>
          <a:lstStyle/>
          <a:p>
            <a:fld id="{715B7683-78DB-4762-84A4-155C843802F6}" type="slidenum">
              <a:rPr lang="en-US" smtClean="0"/>
              <a:t>24</a:t>
            </a:fld>
            <a:endParaRPr lang="en-US"/>
          </a:p>
        </p:txBody>
      </p:sp>
    </p:spTree>
    <p:extLst>
      <p:ext uri="{BB962C8B-B14F-4D97-AF65-F5344CB8AC3E}">
        <p14:creationId xmlns:p14="http://schemas.microsoft.com/office/powerpoint/2010/main" val="564663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33120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2809940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27</a:t>
            </a:fld>
            <a:endParaRPr lang="en-US"/>
          </a:p>
        </p:txBody>
      </p:sp>
    </p:spTree>
    <p:extLst>
      <p:ext uri="{BB962C8B-B14F-4D97-AF65-F5344CB8AC3E}">
        <p14:creationId xmlns:p14="http://schemas.microsoft.com/office/powerpoint/2010/main" val="2267059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Visual Studio 11</a:t>
            </a:r>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ED1B550-6777-4943-9750-AF7A719ECF3E}" type="datetime1">
              <a:rPr lang="en-US" smtClean="0"/>
              <a:t>11/20/2019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092524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1169988"/>
            <a:ext cx="5619750" cy="3160712"/>
          </a:xfrm>
        </p:spPr>
      </p:sp>
      <p:sp>
        <p:nvSpPr>
          <p:cNvPr id="3" name="Notes Placeholder 2"/>
          <p:cNvSpPr>
            <a:spLocks noGrp="1"/>
          </p:cNvSpPr>
          <p:nvPr>
            <p:ph type="body" idx="1"/>
          </p:nvPr>
        </p:nvSpPr>
        <p:spPr/>
        <p:txBody>
          <a:bodyPr/>
          <a:lstStyle/>
          <a:p>
            <a:pPr defTabSz="957924">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D07812F-11F8-4CE5-AFB6-BA7F43E23EEF}" type="datetime1">
              <a:rPr lang="en-US" smtClean="0"/>
              <a:t>11/20/2019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753229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1169988"/>
            <a:ext cx="5619750" cy="3160712"/>
          </a:xfrm>
        </p:spPr>
      </p:sp>
      <p:sp>
        <p:nvSpPr>
          <p:cNvPr id="3" name="Notes Placeholder 2"/>
          <p:cNvSpPr>
            <a:spLocks noGrp="1"/>
          </p:cNvSpPr>
          <p:nvPr>
            <p:ph type="body" idx="1"/>
          </p:nvPr>
        </p:nvSpPr>
        <p:spPr/>
        <p:txBody>
          <a:bodyPr/>
          <a:lstStyle/>
          <a:p>
            <a:pPr defTabSz="957924">
              <a:spcAft>
                <a:spcPts val="349"/>
              </a:spcAft>
              <a:defRPr/>
            </a:pPr>
            <a:r>
              <a:rPr lang="en-US"/>
              <a:t>Autonomy</a:t>
            </a:r>
            <a:r>
              <a:rPr lang="en-US" baseline="0"/>
              <a:t>, accountability, and fewer dependencies</a:t>
            </a:r>
          </a:p>
          <a:p>
            <a:pPr defTabSz="957924">
              <a:spcAft>
                <a:spcPts val="349"/>
              </a:spcAft>
              <a:defRPr/>
            </a:pPr>
            <a:endParaRPr lang="en-US" baseline="0"/>
          </a:p>
          <a:p>
            <a:pPr defTabSz="957924">
              <a:spcAft>
                <a:spcPts val="349"/>
              </a:spcAft>
              <a:defRPr/>
            </a:pPr>
            <a:r>
              <a:rPr lang="en-US" baseline="0"/>
              <a:t>Not every team works like this. At least 2 layers are owned by a team to align requirements and priorities. Still need enough </a:t>
            </a:r>
            <a:r>
              <a:rPr lang="en-US" baseline="0" err="1"/>
              <a:t>critcal</a:t>
            </a:r>
            <a:r>
              <a:rPr lang="en-US" baseline="0"/>
              <a:t> mass so they become area and tech experts.</a:t>
            </a:r>
            <a:endParaRPr lang="en-US"/>
          </a:p>
          <a:p>
            <a:pPr defTabSz="957924">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D07812F-11F8-4CE5-AFB6-BA7F43E23EEF}" type="datetime1">
              <a:rPr lang="en-US" smtClean="0"/>
              <a:t>11/20/2019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929200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2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2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221"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43171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0612593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a:p>
        </p:txBody>
      </p:sp>
      <p:sp>
        <p:nvSpPr>
          <p:cNvPr id="4" name="Header Placeholder 3"/>
          <p:cNvSpPr>
            <a:spLocks noGrp="1"/>
          </p:cNvSpPr>
          <p:nvPr>
            <p:ph type="hd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131B158-57E0-45BA-BBAD-298C74C30575}"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11/20/2019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28596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DAC288-28CF-40C3-A408-271E9A37F250}" type="slidenum">
              <a:rPr lang="en-US" smtClean="0"/>
              <a:t>33</a:t>
            </a:fld>
            <a:endParaRPr lang="en-US"/>
          </a:p>
        </p:txBody>
      </p:sp>
    </p:spTree>
    <p:extLst>
      <p:ext uri="{BB962C8B-B14F-4D97-AF65-F5344CB8AC3E}">
        <p14:creationId xmlns:p14="http://schemas.microsoft.com/office/powerpoint/2010/main" val="650686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34</a:t>
            </a:fld>
            <a:endParaRPr lang="en-US"/>
          </a:p>
        </p:txBody>
      </p:sp>
    </p:spTree>
    <p:extLst>
      <p:ext uri="{BB962C8B-B14F-4D97-AF65-F5344CB8AC3E}">
        <p14:creationId xmlns:p14="http://schemas.microsoft.com/office/powerpoint/2010/main" val="41674616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We’re going to stop doing</a:t>
            </a:r>
            <a:r>
              <a:rPr lang="en-US" baseline="0"/>
              <a:t> all this crazy schedule alignment.  We have a single engineering schedule… period.  Everyone will use the same language.</a:t>
            </a:r>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332330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36</a:t>
            </a:fld>
            <a:endParaRPr lang="en-US"/>
          </a:p>
        </p:txBody>
      </p:sp>
    </p:spTree>
    <p:extLst>
      <p:ext uri="{BB962C8B-B14F-4D97-AF65-F5344CB8AC3E}">
        <p14:creationId xmlns:p14="http://schemas.microsoft.com/office/powerpoint/2010/main" val="7999642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37</a:t>
            </a:fld>
            <a:endParaRPr lang="en-US"/>
          </a:p>
        </p:txBody>
      </p:sp>
    </p:spTree>
    <p:extLst>
      <p:ext uri="{BB962C8B-B14F-4D97-AF65-F5344CB8AC3E}">
        <p14:creationId xmlns:p14="http://schemas.microsoft.com/office/powerpoint/2010/main" val="3406151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0558214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Combined engineering.</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01038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bug per dev per</a:t>
            </a:r>
            <a:r>
              <a:rPr lang="en-US" baseline="0"/>
              <a:t> day is the average over enough time. Started with 15 and the team just grew to that and stayed there. Limited to 5 so we were 5 </a:t>
            </a:r>
            <a:r>
              <a:rPr lang="mr-IN" baseline="0"/>
              <a:t>–</a:t>
            </a:r>
            <a:r>
              <a:rPr lang="en-US" baseline="0"/>
              <a:t> minimum - day from shipping. Maybe it’s more than that because of regressions. Zero Bug Bounce (ZBB)</a:t>
            </a:r>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40</a:t>
            </a:fld>
            <a:endParaRPr lang="en-US"/>
          </a:p>
        </p:txBody>
      </p:sp>
    </p:spTree>
    <p:extLst>
      <p:ext uri="{BB962C8B-B14F-4D97-AF65-F5344CB8AC3E}">
        <p14:creationId xmlns:p14="http://schemas.microsoft.com/office/powerpoint/2010/main" val="4171721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t>DevOps allows us to accelerate delivery, while still delivering reliable products and services</a:t>
            </a:r>
          </a:p>
          <a:p>
            <a:pPr marL="752094" lvl="1" indent="-285750">
              <a:buFont typeface="Arial" panose="020B0604020202020204" pitchFamily="34" charset="0"/>
              <a:buChar char="•"/>
            </a:pPr>
            <a:r>
              <a:rPr lang="en-US" sz="1400" dirty="0"/>
              <a:t>This is about bringing people together, through shared common goals, increased collaboration and a focus on improvement</a:t>
            </a:r>
          </a:p>
          <a:p>
            <a:pPr marL="752094" lvl="1" indent="-285750">
              <a:buFont typeface="Arial" panose="020B0604020202020204" pitchFamily="34" charset="0"/>
              <a:buChar char="•"/>
            </a:pPr>
            <a:r>
              <a:rPr lang="en-US" sz="1400" dirty="0"/>
              <a:t>Technology plays a key role in helping to execute a DevOps strategy by enabling teams to collaborate more, enhance productivity, facilitate experimentation and automate their processes from development, through to delivery and operations</a:t>
            </a:r>
          </a:p>
          <a:p>
            <a:pPr marL="752094"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It’s also about delivering value faster by increasing efficiency, eliminating waste and streamlining feedback back to developers to continuously improve the product</a:t>
            </a:r>
          </a:p>
          <a:p>
            <a:pPr marL="285750" lvl="0" indent="-285750">
              <a:buFont typeface="Arial" panose="020B0604020202020204" pitchFamily="34" charset="0"/>
              <a:buChar char="•"/>
            </a:pPr>
            <a:r>
              <a:rPr lang="en-US" sz="1400" dirty="0"/>
              <a:t>The result: better products, delivered faster, to happier customers</a:t>
            </a:r>
          </a:p>
          <a:p>
            <a:pPr marL="0" lvl="0" indent="0">
              <a:buFont typeface="Arial" panose="020B0604020202020204" pitchFamily="34" charset="0"/>
              <a:buNone/>
            </a:pPr>
            <a:endParaRPr lang="en-US" sz="1400" dirty="0"/>
          </a:p>
          <a:p>
            <a:pPr marL="0" lvl="0" indent="0">
              <a:buFont typeface="Arial" panose="020B0604020202020204" pitchFamily="34" charset="0"/>
              <a:buNone/>
            </a:pPr>
            <a:r>
              <a:rPr lang="en-US" sz="1400" dirty="0"/>
              <a:t>https://medium.com/@DonovanBrown_41367/dissecting-the-definition-69151da0435f</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57266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74001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F266E9-E5A0-44A5-910F-774518F75E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062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F266E9-E5A0-44A5-910F-774518F75E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89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11/20/2019 4:42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316234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11/20/2019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48000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11/20/2019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5868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70452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Segoe UI" pitchFamily="34" charset="0"/>
              </a:rPr>
              <a:pPr marL="0" marR="0" lvl="0" indent="0" algn="r" defTabSz="70452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Arial"/>
              <a:ea typeface="+mn-ea"/>
              <a:cs typeface="Segoe UI" pitchFamily="34" charset="0"/>
            </a:endParaRPr>
          </a:p>
        </p:txBody>
      </p:sp>
    </p:spTree>
    <p:extLst>
      <p:ext uri="{BB962C8B-B14F-4D97-AF65-F5344CB8AC3E}">
        <p14:creationId xmlns:p14="http://schemas.microsoft.com/office/powerpoint/2010/main" val="1156026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70452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Segoe UI" pitchFamily="34" charset="0"/>
              </a:rPr>
              <a:pPr marL="0" marR="0" lvl="0" indent="0" algn="r" defTabSz="70452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Arial"/>
              <a:ea typeface="+mn-ea"/>
              <a:cs typeface="Segoe UI" pitchFamily="34" charset="0"/>
            </a:endParaRPr>
          </a:p>
        </p:txBody>
      </p:sp>
    </p:spTree>
    <p:extLst>
      <p:ext uri="{BB962C8B-B14F-4D97-AF65-F5344CB8AC3E}">
        <p14:creationId xmlns:p14="http://schemas.microsoft.com/office/powerpoint/2010/main" val="27960130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Ours has been a journey of continuous, iterative improvement to our development process. We’ve still got a lot to learn and we still keep making mistakes. But we have come a long way</a:t>
            </a:r>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11/20/2019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39227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2495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70452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Segoe UI" pitchFamily="34" charset="0"/>
              </a:rPr>
              <a:pPr marL="0" marR="0" lvl="0" indent="0" algn="r" defTabSz="70452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rial"/>
              <a:ea typeface="+mn-ea"/>
              <a:cs typeface="Segoe UI" pitchFamily="34" charset="0"/>
            </a:endParaRPr>
          </a:p>
        </p:txBody>
      </p:sp>
    </p:spTree>
    <p:extLst>
      <p:ext uri="{BB962C8B-B14F-4D97-AF65-F5344CB8AC3E}">
        <p14:creationId xmlns:p14="http://schemas.microsoft.com/office/powerpoint/2010/main" val="34568229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11/20/2019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177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lnSpc>
                <a:spcPct val="100000"/>
              </a:lnSpc>
              <a:spcAft>
                <a:spcPts val="0"/>
              </a:spcAft>
              <a:defRPr/>
            </a:pPr>
            <a:r>
              <a:rPr lang="en-GB" sz="1200">
                <a:latin typeface="+mn-lt"/>
              </a:rPr>
              <a:t>Manu Cornet, works at Google. Org Charts from back in 2011</a:t>
            </a:r>
          </a:p>
        </p:txBody>
      </p:sp>
      <p:sp>
        <p:nvSpPr>
          <p:cNvPr id="4" name="Slide Number Placeholder 3"/>
          <p:cNvSpPr>
            <a:spLocks noGrp="1"/>
          </p:cNvSpPr>
          <p:nvPr>
            <p:ph type="sldNum" sz="quarter" idx="10"/>
          </p:nvPr>
        </p:nvSpPr>
        <p:spPr/>
        <p:txBody>
          <a:bodyPr/>
          <a:lstStyle/>
          <a:p>
            <a:fld id="{96F1216B-0AE7-4C63-A4C4-C6C48F69DE31}" type="slidenum">
              <a:rPr lang="en-GB" smtClean="0"/>
              <a:t>7</a:t>
            </a:fld>
            <a:endParaRPr lang="en-GB"/>
          </a:p>
        </p:txBody>
      </p:sp>
    </p:spTree>
    <p:extLst>
      <p:ext uri="{BB962C8B-B14F-4D97-AF65-F5344CB8AC3E}">
        <p14:creationId xmlns:p14="http://schemas.microsoft.com/office/powerpoint/2010/main" val="283786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lnSpc>
                <a:spcPct val="100000"/>
              </a:lnSpc>
              <a:spcAft>
                <a:spcPts val="0"/>
              </a:spcAft>
              <a:defRPr/>
            </a:pPr>
            <a:r>
              <a:rPr lang="en-GB" sz="1200">
                <a:latin typeface="+mn-lt"/>
              </a:rPr>
              <a:t>Manu Cornet, works at Google</a:t>
            </a:r>
          </a:p>
        </p:txBody>
      </p:sp>
      <p:sp>
        <p:nvSpPr>
          <p:cNvPr id="4" name="Slide Number Placeholder 3"/>
          <p:cNvSpPr>
            <a:spLocks noGrp="1"/>
          </p:cNvSpPr>
          <p:nvPr>
            <p:ph type="sldNum" sz="quarter" idx="10"/>
          </p:nvPr>
        </p:nvSpPr>
        <p:spPr/>
        <p:txBody>
          <a:bodyPr/>
          <a:lstStyle/>
          <a:p>
            <a:fld id="{96F1216B-0AE7-4C63-A4C4-C6C48F69DE31}" type="slidenum">
              <a:rPr lang="en-GB" smtClean="0"/>
              <a:t>8</a:t>
            </a:fld>
            <a:endParaRPr lang="en-GB"/>
          </a:p>
        </p:txBody>
      </p:sp>
    </p:spTree>
    <p:extLst>
      <p:ext uri="{BB962C8B-B14F-4D97-AF65-F5344CB8AC3E}">
        <p14:creationId xmlns:p14="http://schemas.microsoft.com/office/powerpoint/2010/main" val="1876606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11/20/2019 4:42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802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Enterprise scale</a:t>
            </a:r>
          </a:p>
          <a:p>
            <a:endParaRPr lang="en-GB" dirty="0"/>
          </a:p>
          <a:p>
            <a:r>
              <a:rPr lang="en-GB" dirty="0"/>
              <a:t>155 Petabytes – to put in context, </a:t>
            </a:r>
            <a:r>
              <a:rPr lang="en-US" sz="900" kern="1200" dirty="0">
                <a:solidFill>
                  <a:schemeClr val="tx1"/>
                </a:solidFill>
                <a:effectLst/>
                <a:latin typeface="Segoe UI" panose="020B0502040204020203" pitchFamily="34" charset="0"/>
                <a:ea typeface="+mn-ea"/>
                <a:cs typeface="+mn-cs"/>
              </a:rPr>
              <a:t>assuming 2TB 3.5" hard drives, you'd need about 76,000 drives. To move that data from one place to another, you'd need 2/3rds of a 40 foot shipping container</a:t>
            </a: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0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11.xml"/><Relationship Id="rId4" Type="http://schemas.openxmlformats.org/officeDocument/2006/relationships/image" Target="../media/image38.jp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11.xml"/><Relationship Id="rId4" Type="http://schemas.openxmlformats.org/officeDocument/2006/relationships/image" Target="../media/image42.jpg"/></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8.pn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9.pn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1.jpe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48.pn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0.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60.png"/><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15.xml"/><Relationship Id="rId4" Type="http://schemas.openxmlformats.org/officeDocument/2006/relationships/image" Target="../media/image38.jp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15.xml"/><Relationship Id="rId4" Type="http://schemas.openxmlformats.org/officeDocument/2006/relationships/image" Target="../media/image42.jpg"/></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5.xml"/><Relationship Id="rId4" Type="http://schemas.openxmlformats.org/officeDocument/2006/relationships/image" Target="../media/image64.pn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8443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1053627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82120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1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4592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1246997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1557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8958"/>
            <a:ext cx="11889564" cy="1968488"/>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253144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21250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1862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2769407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91020617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57830520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53538044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374475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024569064"/>
      </p:ext>
    </p:extLst>
  </p:cSld>
  <p:clrMapOvr>
    <a:masterClrMapping/>
  </p:clrMapOvr>
  <p:transition>
    <p:fade/>
  </p:transition>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1881567"/>
            <a:ext cx="4244332" cy="1314462"/>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467116"/>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854764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817478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418268867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65471" y="3500996"/>
            <a:ext cx="8705533" cy="1413836"/>
          </a:xfrm>
        </p:spPr>
        <p:txBody>
          <a:bodyPr/>
          <a:lstStyle>
            <a:lvl1pPr marL="0" indent="0" algn="ctr">
              <a:buNone/>
              <a:defRPr>
                <a:solidFill>
                  <a:schemeClr val="accent6">
                    <a:lumMod val="50000"/>
                  </a:schemeClr>
                </a:solidFill>
              </a:defRPr>
            </a:lvl1pPr>
            <a:lvl2pPr marL="621731" indent="0" algn="ctr">
              <a:buNone/>
              <a:defRPr>
                <a:solidFill>
                  <a:schemeClr val="tx1">
                    <a:tint val="75000"/>
                  </a:schemeClr>
                </a:solidFill>
              </a:defRPr>
            </a:lvl2pPr>
            <a:lvl3pPr marL="1243463" indent="0" algn="ctr">
              <a:buNone/>
              <a:defRPr>
                <a:solidFill>
                  <a:schemeClr val="tx1">
                    <a:tint val="75000"/>
                  </a:schemeClr>
                </a:solidFill>
              </a:defRPr>
            </a:lvl3pPr>
            <a:lvl4pPr marL="1865193" indent="0" algn="ctr">
              <a:buNone/>
              <a:defRPr>
                <a:solidFill>
                  <a:schemeClr val="tx1">
                    <a:tint val="75000"/>
                  </a:schemeClr>
                </a:solidFill>
              </a:defRPr>
            </a:lvl4pPr>
            <a:lvl5pPr marL="2486923" indent="0" algn="ctr">
              <a:buNone/>
              <a:defRPr>
                <a:solidFill>
                  <a:schemeClr val="tx1">
                    <a:tint val="75000"/>
                  </a:schemeClr>
                </a:solidFill>
              </a:defRPr>
            </a:lvl5pPr>
            <a:lvl6pPr marL="3108654" indent="0" algn="ctr">
              <a:buNone/>
              <a:defRPr>
                <a:solidFill>
                  <a:schemeClr val="tx1">
                    <a:tint val="75000"/>
                  </a:schemeClr>
                </a:solidFill>
              </a:defRPr>
            </a:lvl6pPr>
            <a:lvl7pPr marL="3730385" indent="0" algn="ctr">
              <a:buNone/>
              <a:defRPr>
                <a:solidFill>
                  <a:schemeClr val="tx1">
                    <a:tint val="75000"/>
                  </a:schemeClr>
                </a:solidFill>
              </a:defRPr>
            </a:lvl7pPr>
            <a:lvl8pPr marL="4352115" indent="0" algn="ctr">
              <a:buNone/>
              <a:defRPr>
                <a:solidFill>
                  <a:schemeClr val="tx1">
                    <a:tint val="75000"/>
                  </a:schemeClr>
                </a:solidFill>
              </a:defRPr>
            </a:lvl8pPr>
            <a:lvl9pPr marL="4973846" indent="0" algn="ctr">
              <a:buNone/>
              <a:defRPr>
                <a:solidFill>
                  <a:schemeClr val="tx1">
                    <a:tint val="75000"/>
                  </a:schemeClr>
                </a:solidFill>
              </a:defRPr>
            </a:lvl9pPr>
          </a:lstStyle>
          <a:p>
            <a:r>
              <a:rPr lang="en-US"/>
              <a:t>Click to edit section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
        <p:nvSpPr>
          <p:cNvPr id="8" name="Title 1"/>
          <p:cNvSpPr>
            <a:spLocks noGrp="1"/>
          </p:cNvSpPr>
          <p:nvPr>
            <p:ph type="ctrTitle" hasCustomPrompt="1"/>
          </p:nvPr>
        </p:nvSpPr>
        <p:spPr>
          <a:xfrm>
            <a:off x="942659" y="1946835"/>
            <a:ext cx="10571004" cy="1498210"/>
          </a:xfrm>
          <a:prstGeom prst="rect">
            <a:avLst/>
          </a:prstGeom>
        </p:spPr>
        <p:txBody>
          <a:bodyPr/>
          <a:lstStyle>
            <a:lvl1pPr>
              <a:defRPr sz="5440"/>
            </a:lvl1pPr>
          </a:lstStyle>
          <a:p>
            <a:r>
              <a:rPr lang="en-US"/>
              <a:t>Click to edit section title</a:t>
            </a:r>
          </a:p>
        </p:txBody>
      </p:sp>
    </p:spTree>
    <p:extLst>
      <p:ext uri="{BB962C8B-B14F-4D97-AF65-F5344CB8AC3E}">
        <p14:creationId xmlns:p14="http://schemas.microsoft.com/office/powerpoint/2010/main" val="78124455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09315197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66665315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8"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25401122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621824" y="310868"/>
            <a:ext cx="11192828" cy="1165754"/>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621824" y="1480587"/>
            <a:ext cx="11540015" cy="2092881"/>
          </a:xfrm>
        </p:spPr>
        <p:txBody>
          <a:bodyPr/>
          <a:lstStyle>
            <a:lvl1pPr marL="0" indent="0">
              <a:buNone/>
              <a:defRPr>
                <a:solidFill>
                  <a:schemeClr val="tx1">
                    <a:lumMod val="65000"/>
                    <a:lumOff val="35000"/>
                  </a:schemeClr>
                </a:solidFill>
              </a:defRPr>
            </a:lvl1pPr>
            <a:lvl2pPr marL="0" indent="0">
              <a:buFontTx/>
              <a:buNone/>
              <a:defRPr sz="1500"/>
            </a:lvl2pPr>
            <a:lvl3pPr marL="171425" indent="0">
              <a:buNone/>
              <a:defRPr sz="1500"/>
            </a:lvl3pPr>
            <a:lvl4pPr marL="342850" indent="0">
              <a:buNone/>
              <a:defRPr sz="1350"/>
            </a:lvl4pPr>
            <a:lvl5pPr marL="514276" inden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52197823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6"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76647951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2239545057"/>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74644" y="2124076"/>
            <a:ext cx="3913632"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1"/>
              </a:spcBef>
              <a:buNone/>
              <a:defRPr sz="1500">
                <a:solidFill>
                  <a:schemeClr val="bg1"/>
                </a:solidFill>
              </a:defRPr>
            </a:lvl2pPr>
            <a:lvl3pPr marL="173756" indent="0">
              <a:buNone/>
              <a:tabLst/>
              <a:defRPr sz="1500">
                <a:solidFill>
                  <a:schemeClr val="bg1"/>
                </a:solidFill>
              </a:defRPr>
            </a:lvl3pPr>
            <a:lvl4pPr marL="345129" indent="0">
              <a:buNone/>
              <a:defRPr>
                <a:solidFill>
                  <a:schemeClr val="bg1"/>
                </a:solidFill>
              </a:defRPr>
            </a:lvl4pPr>
            <a:lvl5pPr marL="514122"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241642" y="2124076"/>
            <a:ext cx="3913632" cy="3657600"/>
          </a:xfrm>
          <a:solidFill>
            <a:schemeClr val="accent3"/>
          </a:solidFill>
          <a:ln>
            <a:noFill/>
          </a:ln>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1"/>
              </a:spcBef>
              <a:buNone/>
              <a:defRPr sz="1500">
                <a:solidFill>
                  <a:schemeClr val="tx1"/>
                </a:solidFill>
              </a:defRPr>
            </a:lvl2pPr>
            <a:lvl3pPr marL="173756" indent="0">
              <a:buNone/>
              <a:tabLst/>
              <a:defRPr sz="1500">
                <a:solidFill>
                  <a:schemeClr val="tx1"/>
                </a:solidFill>
              </a:defRPr>
            </a:lvl3pPr>
            <a:lvl4pPr marL="345129" indent="0">
              <a:buNone/>
              <a:defRPr>
                <a:solidFill>
                  <a:schemeClr val="tx1"/>
                </a:solidFill>
              </a:defRPr>
            </a:lvl4pPr>
            <a:lvl5pPr marL="514122"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205662" y="2124076"/>
            <a:ext cx="3959353"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1"/>
              </a:spcBef>
              <a:buNone/>
              <a:defRPr sz="1500">
                <a:solidFill>
                  <a:schemeClr val="bg1"/>
                </a:solidFill>
              </a:defRPr>
            </a:lvl2pPr>
            <a:lvl3pPr marL="173756" indent="0">
              <a:buNone/>
              <a:tabLst/>
              <a:defRPr sz="1500">
                <a:solidFill>
                  <a:schemeClr val="bg1"/>
                </a:solidFill>
              </a:defRPr>
            </a:lvl3pPr>
            <a:lvl4pPr marL="345129" indent="0">
              <a:buNone/>
              <a:defRPr>
                <a:solidFill>
                  <a:schemeClr val="bg1"/>
                </a:solidFill>
              </a:defRPr>
            </a:lvl4pPr>
            <a:lvl5pPr marL="514122"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p:nvPr>
        </p:nvSpPr>
        <p:spPr>
          <a:xfrm>
            <a:off x="272048" y="701"/>
            <a:ext cx="11892379" cy="932603"/>
          </a:xfrm>
          <a:prstGeom prst="rect">
            <a:avLst/>
          </a:prstGeom>
        </p:spPr>
        <p:txBody>
          <a:bodyPr vert="horz" lIns="137160" tIns="109728" rIns="137160" bIns="109728" rtlCol="0" anchor="t" anchorCtr="0">
            <a:noAutofit/>
          </a:bodyPr>
          <a:lstStyle/>
          <a:p>
            <a:r>
              <a:rPr lang="en-US"/>
              <a:t>Click to edit Master title style</a:t>
            </a:r>
          </a:p>
        </p:txBody>
      </p:sp>
    </p:spTree>
    <p:extLst>
      <p:ext uri="{BB962C8B-B14F-4D97-AF65-F5344CB8AC3E}">
        <p14:creationId xmlns:p14="http://schemas.microsoft.com/office/powerpoint/2010/main" val="224193135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200454" y="1056952"/>
            <a:ext cx="12039653" cy="5700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2F35772-910B-4492-BEE6-7CF1D2E9A289}"/>
              </a:ext>
            </a:extLst>
          </p:cNvPr>
          <p:cNvSpPr>
            <a:spLocks noGrp="1"/>
          </p:cNvSpPr>
          <p:nvPr>
            <p:ph type="title"/>
          </p:nvPr>
        </p:nvSpPr>
        <p:spPr/>
        <p:txBody>
          <a:bodyPr>
            <a:normAutofit/>
          </a:bodyPr>
          <a:lstStyle>
            <a:lvl1pPr>
              <a:defRPr sz="3672"/>
            </a:lvl1pPr>
          </a:lstStyle>
          <a:p>
            <a:r>
              <a:rPr lang="en-US"/>
              <a:t>Click to edit Master title style</a:t>
            </a:r>
          </a:p>
        </p:txBody>
      </p:sp>
    </p:spTree>
    <p:extLst>
      <p:ext uri="{BB962C8B-B14F-4D97-AF65-F5344CB8AC3E}">
        <p14:creationId xmlns:p14="http://schemas.microsoft.com/office/powerpoint/2010/main" val="73041551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3155795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5806429-8016-429C-BFDA-C6BDF45C292B}"/>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3718000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432861" y="1"/>
            <a:ext cx="7003613" cy="700262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6CEC75CB-674E-4097-8BD9-C5A15FE486C4}"/>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56390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925546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0288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773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9366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814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449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7099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437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159653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724888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04905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ADFD51B-9C6C-4545-B4DB-D90BE8D34F0C}"/>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210254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49148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7AEB45DB-EECC-4C68-8856-DEB9C40BFF31}"/>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3243215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61020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4AB3190-7ADC-42AC-B7C3-5D9C49C1EB36}"/>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651591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735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198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377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6429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49347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0412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
        <p:nvSpPr>
          <p:cNvPr id="4" name="Footer Placeholder 2"/>
          <p:cNvSpPr>
            <a:spLocks noGrp="1"/>
          </p:cNvSpPr>
          <p:nvPr>
            <p:ph type="ftr" sz="quarter" idx="3"/>
          </p:nvPr>
        </p:nvSpPr>
        <p:spPr>
          <a:xfrm>
            <a:off x="596951" y="6813707"/>
            <a:ext cx="4015945" cy="139891"/>
          </a:xfrm>
          <a:prstGeom prst="rect">
            <a:avLst/>
          </a:prstGeom>
        </p:spPr>
        <p:txBody>
          <a:bodyPr vert="horz" lIns="0" tIns="0" rIns="91440" bIns="0" rtlCol="0" anchor="ctr"/>
          <a:lstStyle>
            <a:lvl1pPr marL="0" algn="l" defTabSz="951304" rtl="0" eaLnBrk="1" latinLnBrk="0" hangingPunct="1">
              <a:defRPr lang="en-US" sz="918" kern="1200">
                <a:solidFill>
                  <a:schemeClr val="tx1"/>
                </a:solidFill>
                <a:latin typeface="+mn-lt"/>
                <a:ea typeface="+mn-ea"/>
                <a:cs typeface="+mn-cs"/>
              </a:defRPr>
            </a:lvl1pPr>
          </a:lstStyle>
          <a:p>
            <a:endParaRPr lang="en-US"/>
          </a:p>
        </p:txBody>
      </p:sp>
      <p:sp>
        <p:nvSpPr>
          <p:cNvPr id="5" name="Slide Number Placeholder 4"/>
          <p:cNvSpPr>
            <a:spLocks noGrp="1"/>
          </p:cNvSpPr>
          <p:nvPr>
            <p:ph type="sldNum" sz="quarter" idx="4"/>
          </p:nvPr>
        </p:nvSpPr>
        <p:spPr>
          <a:xfrm>
            <a:off x="11532419" y="6813707"/>
            <a:ext cx="578101" cy="139891"/>
          </a:xfrm>
          <a:prstGeom prst="rect">
            <a:avLst/>
          </a:prstGeom>
        </p:spPr>
        <p:txBody>
          <a:bodyPr vert="horz" lIns="91440" tIns="0" rIns="0" bIns="0" rtlCol="0" anchor="ctr"/>
          <a:lstStyle>
            <a:lvl1pPr algn="r">
              <a:defRPr lang="en-US" sz="918" b="0" kern="1200" smtClean="0">
                <a:solidFill>
                  <a:schemeClr val="tx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136358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705118972"/>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60" y="597450"/>
            <a:ext cx="1393278" cy="298433"/>
          </a:xfrm>
          <a:prstGeom prst="rect">
            <a:avLst/>
          </a:prstGeom>
        </p:spPr>
      </p:pic>
      <p:sp>
        <p:nvSpPr>
          <p:cNvPr id="9" name="Title 1"/>
          <p:cNvSpPr>
            <a:spLocks noGrp="1"/>
          </p:cNvSpPr>
          <p:nvPr>
            <p:ph type="title" hasCustomPrompt="1"/>
          </p:nvPr>
        </p:nvSpPr>
        <p:spPr>
          <a:xfrm>
            <a:off x="595760" y="3039097"/>
            <a:ext cx="9324928" cy="565027"/>
          </a:xfrm>
          <a:noFill/>
        </p:spPr>
        <p:txBody>
          <a:bodyPr lIns="0" tIns="0" rIns="0" bIns="0" anchor="b" anchorCtr="0">
            <a:spAutoFit/>
          </a:bodyPr>
          <a:lstStyle>
            <a:lvl1pPr>
              <a:defRPr sz="3671"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760" y="4041283"/>
            <a:ext cx="9324928" cy="313904"/>
          </a:xfrm>
          <a:noFill/>
        </p:spPr>
        <p:txBody>
          <a:bodyPr wrap="square" lIns="0" tIns="0" rIns="0" bIns="0">
            <a:spAutoFit/>
          </a:bodyPr>
          <a:lstStyle>
            <a:lvl1pPr marL="0" indent="0">
              <a:spcBef>
                <a:spcPts val="0"/>
              </a:spcBef>
              <a:buNone/>
              <a:defRPr sz="203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13258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59" y="597450"/>
            <a:ext cx="1393477" cy="298433"/>
          </a:xfrm>
          <a:prstGeom prst="rect">
            <a:avLst/>
          </a:prstGeom>
        </p:spPr>
      </p:pic>
      <p:sp>
        <p:nvSpPr>
          <p:cNvPr id="9" name="Title 1"/>
          <p:cNvSpPr>
            <a:spLocks noGrp="1"/>
          </p:cNvSpPr>
          <p:nvPr>
            <p:ph type="title" hasCustomPrompt="1"/>
          </p:nvPr>
        </p:nvSpPr>
        <p:spPr>
          <a:xfrm>
            <a:off x="595760" y="3039097"/>
            <a:ext cx="9324928" cy="565027"/>
          </a:xfrm>
          <a:noFill/>
        </p:spPr>
        <p:txBody>
          <a:bodyPr lIns="0" tIns="0" rIns="0" bIns="0" anchor="b" anchorCtr="0">
            <a:spAutoFit/>
          </a:bodyPr>
          <a:lstStyle>
            <a:lvl1pPr>
              <a:defRPr sz="3671"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760" y="4041283"/>
            <a:ext cx="9324928" cy="313904"/>
          </a:xfrm>
          <a:noFill/>
        </p:spPr>
        <p:txBody>
          <a:bodyPr wrap="square" lIns="0" tIns="0" rIns="0" bIns="0">
            <a:spAutoFit/>
          </a:bodyPr>
          <a:lstStyle>
            <a:lvl1pPr marL="0" indent="0">
              <a:spcBef>
                <a:spcPts val="0"/>
              </a:spcBef>
              <a:buNone/>
              <a:defRPr sz="203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66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6"/>
            <a:ext cx="11239464"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46086"/>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6" y="1464075"/>
            <a:ext cx="11239464" cy="1644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984955"/>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49"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1652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6097"/>
            <a:ext cx="5315209" cy="1682523"/>
          </a:xfrm>
        </p:spPr>
        <p:txBody>
          <a:bodyPr wrap="square">
            <a:spAutoFit/>
          </a:bodyPr>
          <a:lstStyle>
            <a:lvl1pPr marL="236316" indent="-236316">
              <a:spcBef>
                <a:spcPts val="1248"/>
              </a:spcBef>
              <a:buClr>
                <a:schemeClr val="tx1"/>
              </a:buClr>
              <a:buFont typeface="Wingdings" panose="05000000000000000000" pitchFamily="2" charset="2"/>
              <a:buChar char=""/>
              <a:defRPr sz="2855" b="0">
                <a:latin typeface="Segoe UI Semilight" panose="020B0402040204020203" pitchFamily="34" charset="0"/>
                <a:cs typeface="Segoe UI Semilight" panose="020B0402040204020203" pitchFamily="34" charset="0"/>
              </a:defRPr>
            </a:lvl1pPr>
            <a:lvl2pPr marL="435406" indent="-174810">
              <a:buFont typeface="Wingdings" panose="05000000000000000000" pitchFamily="2" charset="2"/>
              <a:buChar char=""/>
              <a:defRPr sz="2039" b="0"/>
            </a:lvl2pPr>
            <a:lvl3pPr marL="652298" indent="-192614">
              <a:buFont typeface="Wingdings" panose="05000000000000000000" pitchFamily="2" charset="2"/>
              <a:buChar char=""/>
              <a:tabLst/>
              <a:defRPr sz="1632" b="0"/>
            </a:lvl3pPr>
            <a:lvl4pPr marL="844912" indent="-179666">
              <a:buFont typeface="Wingdings" panose="05000000000000000000" pitchFamily="2" charset="2"/>
              <a:buChar char=""/>
              <a:defRPr sz="1428" b="0"/>
            </a:lvl4pPr>
            <a:lvl5pPr marL="1044001" indent="-173191">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6348" y="1466097"/>
            <a:ext cx="5315209" cy="1682523"/>
          </a:xfrm>
        </p:spPr>
        <p:txBody>
          <a:bodyPr wrap="square">
            <a:spAutoFit/>
          </a:bodyPr>
          <a:lstStyle>
            <a:lvl1pPr marL="236316" indent="-236316">
              <a:spcBef>
                <a:spcPts val="1248"/>
              </a:spcBef>
              <a:buClr>
                <a:schemeClr val="tx1"/>
              </a:buClr>
              <a:buFont typeface="Wingdings" panose="05000000000000000000" pitchFamily="2" charset="2"/>
              <a:buChar char=""/>
              <a:defRPr sz="2855" b="0">
                <a:latin typeface="Segoe UI Semilight" panose="020B0402040204020203" pitchFamily="34" charset="0"/>
                <a:cs typeface="Segoe UI Semilight" panose="020B0402040204020203" pitchFamily="34" charset="0"/>
              </a:defRPr>
            </a:lvl1pPr>
            <a:lvl2pPr marL="435406" indent="-174810">
              <a:buFont typeface="Wingdings" panose="05000000000000000000" pitchFamily="2" charset="2"/>
              <a:buChar char=""/>
              <a:defRPr sz="2039" b="0"/>
            </a:lvl2pPr>
            <a:lvl3pPr marL="652298" indent="-192614">
              <a:buFont typeface="Wingdings" panose="05000000000000000000" pitchFamily="2" charset="2"/>
              <a:buChar char=""/>
              <a:tabLst/>
              <a:defRPr sz="1632" b="0"/>
            </a:lvl3pPr>
            <a:lvl4pPr marL="844912" indent="-179666">
              <a:buFont typeface="Wingdings" panose="05000000000000000000" pitchFamily="2" charset="2"/>
              <a:buChar char=""/>
              <a:defRPr sz="1428" b="0"/>
            </a:lvl4pPr>
            <a:lvl5pPr marL="1044001" indent="-173191">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70552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1748508"/>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513054"/>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760" y="466302"/>
            <a:ext cx="5617412" cy="379824"/>
          </a:xfrm>
        </p:spPr>
        <p:txBody>
          <a:bodyPr tIns="64008"/>
          <a:lstStyle>
            <a:lvl1pPr>
              <a:defRPr sz="203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9018763"/>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2065976"/>
            <a:ext cx="4244332" cy="1130053"/>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313904"/>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866180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932236"/>
            <a:ext cx="4244332" cy="1130053"/>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838417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3040994"/>
            <a:ext cx="4242842" cy="878930"/>
          </a:xfrm>
        </p:spPr>
        <p:txBody>
          <a:bodyPr wrap="square" anchor="t">
            <a:spAutoFit/>
          </a:bodyPr>
          <a:lstStyle>
            <a:lvl1pPr>
              <a:lnSpc>
                <a:spcPct val="100000"/>
              </a:lnSpc>
              <a:defRPr sz="285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1911045"/>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3607"/>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795" y="4056499"/>
            <a:ext cx="9324928" cy="313904"/>
          </a:xfrm>
          <a:noFill/>
        </p:spPr>
        <p:txBody>
          <a:bodyPr lIns="0" tIns="0" rIns="0" bIns="0">
            <a:spAutoFit/>
          </a:bodyPr>
          <a:lstStyle>
            <a:lvl1pPr marL="0" indent="0">
              <a:spcBef>
                <a:spcPts val="0"/>
              </a:spcBef>
              <a:spcAft>
                <a:spcPts val="0"/>
              </a:spcAft>
              <a:buFont typeface="Arial" panose="020B0604020202020204" pitchFamily="34" charset="0"/>
              <a:buNone/>
              <a:defRPr sz="203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3734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3607"/>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795" y="4056499"/>
            <a:ext cx="9324928" cy="313904"/>
          </a:xfrm>
          <a:noFill/>
        </p:spPr>
        <p:txBody>
          <a:bodyPr lIns="0" tIns="0" rIns="0" bIns="0">
            <a:spAutoFit/>
          </a:bodyPr>
          <a:lstStyle>
            <a:lvl1pPr marL="0" indent="0">
              <a:spcBef>
                <a:spcPts val="0"/>
              </a:spcBef>
              <a:spcAft>
                <a:spcPts val="0"/>
              </a:spcAft>
              <a:buFont typeface="Arial" panose="020B0604020202020204" pitchFamily="34" charset="0"/>
              <a:buNone/>
              <a:defRPr sz="203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34734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83674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11294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7419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7688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42868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0342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60" y="1465291"/>
            <a:ext cx="11239464" cy="1946203"/>
          </a:xfrm>
        </p:spPr>
        <p:txBody>
          <a:bodyPr/>
          <a:lstStyle>
            <a:lvl1pPr marL="0" indent="0">
              <a:buNone/>
              <a:defRPr sz="28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072092"/>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760" y="6281748"/>
            <a:ext cx="457081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557"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60" y="597450"/>
            <a:ext cx="1393278" cy="298433"/>
          </a:xfrm>
          <a:prstGeom prst="rect">
            <a:avLst/>
          </a:prstGeom>
        </p:spPr>
      </p:pic>
    </p:spTree>
    <p:extLst>
      <p:ext uri="{BB962C8B-B14F-4D97-AF65-F5344CB8AC3E}">
        <p14:creationId xmlns:p14="http://schemas.microsoft.com/office/powerpoint/2010/main" val="735656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61244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377272514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Event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5821840" cy="6994525"/>
          </a:xfrm>
          <a:prstGeom prst="rect">
            <a:avLst/>
          </a:prstGeom>
        </p:spPr>
      </p:pic>
      <p:sp>
        <p:nvSpPr>
          <p:cNvPr id="9" name="Title 1"/>
          <p:cNvSpPr>
            <a:spLocks noGrp="1"/>
          </p:cNvSpPr>
          <p:nvPr>
            <p:ph type="title" hasCustomPrompt="1"/>
          </p:nvPr>
        </p:nvSpPr>
        <p:spPr bwMode="auto">
          <a:xfrm>
            <a:off x="312802" y="1801812"/>
            <a:ext cx="6402388" cy="1828800"/>
          </a:xfrm>
          <a:noFill/>
        </p:spPr>
        <p:txBody>
          <a:bodyPr lIns="146304" tIns="91440" rIns="146304" bIns="91440" anchor="b" anchorCtr="0"/>
          <a:lstStyle>
            <a:lvl1pPr>
              <a:defRPr sz="4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4978399" y="1808297"/>
            <a:ext cx="6981825" cy="1828800"/>
          </a:xfrm>
        </p:spPr>
        <p:txBody>
          <a:bodyPr tIns="109728" bIns="109728" anchor="b">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94323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3112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2_Title and Speaker">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614635" y="0"/>
            <a:ext cx="5821840" cy="6994525"/>
          </a:xfrm>
          <a:prstGeom prst="rect">
            <a:avLst/>
          </a:prstGeom>
        </p:spPr>
      </p:pic>
      <p:sp>
        <p:nvSpPr>
          <p:cNvPr id="2" name="Rectangle 1"/>
          <p:cNvSpPr/>
          <p:nvPr userDrawn="1"/>
        </p:nvSpPr>
        <p:spPr bwMode="auto">
          <a:xfrm>
            <a:off x="274638" y="2119163"/>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12802" y="1287462"/>
            <a:ext cx="7745348" cy="1828800"/>
          </a:xfrm>
          <a:noFill/>
        </p:spPr>
        <p:txBody>
          <a:bodyPr lIns="146304" tIns="91440" rIns="146304" bIns="91440" anchor="b" anchorCtr="0"/>
          <a:lstStyle>
            <a:lvl1pPr>
              <a:defRPr sz="4400" b="0" i="0" spc="-100" baseline="0">
                <a:gradFill>
                  <a:gsLst>
                    <a:gs pos="57576">
                      <a:srgbClr val="FFFFFF"/>
                    </a:gs>
                    <a:gs pos="35000">
                      <a:srgbClr val="FFFFFF"/>
                    </a:gs>
                  </a:gsLst>
                  <a:lin ang="5400000" scaled="0"/>
                </a:gradFill>
                <a:latin typeface="Segoe UI" charset="0"/>
                <a:ea typeface="Segoe UI" charset="0"/>
                <a:cs typeface="Segoe UI" charset="0"/>
              </a:defRPr>
            </a:lvl1pPr>
          </a:lstStyle>
          <a:p>
            <a:r>
              <a:rPr lang="en-US"/>
              <a:t>Presentation title</a:t>
            </a:r>
          </a:p>
        </p:txBody>
      </p:sp>
      <p:sp>
        <p:nvSpPr>
          <p:cNvPr id="3" name="Text Placeholder 2"/>
          <p:cNvSpPr>
            <a:spLocks noGrp="1"/>
          </p:cNvSpPr>
          <p:nvPr>
            <p:ph type="body" sz="quarter" idx="14" hasCustomPrompt="1"/>
          </p:nvPr>
        </p:nvSpPr>
        <p:spPr bwMode="auto">
          <a:xfrm>
            <a:off x="304800" y="3179897"/>
            <a:ext cx="7753350" cy="1828800"/>
          </a:xfrm>
        </p:spPr>
        <p:txBody>
          <a:bodyPr tIns="109728" bIns="109728" anchor="t">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20100" y="2656235"/>
            <a:ext cx="3752850" cy="1682054"/>
          </a:xfrm>
          <a:prstGeom prst="rect">
            <a:avLst/>
          </a:prstGeom>
        </p:spPr>
      </p:pic>
    </p:spTree>
    <p:extLst>
      <p:ext uri="{BB962C8B-B14F-4D97-AF65-F5344CB8AC3E}">
        <p14:creationId xmlns:p14="http://schemas.microsoft.com/office/powerpoint/2010/main" val="365586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19D5E7D5-E999-4F86-8F30-BE4E51981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560371507"/>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32EB0EF6-EAC0-4EBA-A1BD-287A5CF403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2962198599"/>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082989"/>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62261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054060"/>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939057"/>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75026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32235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65429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1"/>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1" y="3283251"/>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299499022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41194"/>
            <a:ext cx="10056812" cy="2751698"/>
          </a:xfrm>
          <a:noFill/>
        </p:spPr>
        <p:txBody>
          <a:bodyPr tIns="91440" bIns="91440" anchor="b"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2885684"/>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59512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3076B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6270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19" t="-1" b="1553"/>
          <a:stretch/>
        </p:blipFill>
        <p:spPr>
          <a:xfrm>
            <a:off x="0" y="1410676"/>
            <a:ext cx="12436475" cy="5583850"/>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Section title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53160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Call to Action</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2593136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ud Background">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268"/>
          <a:stretch/>
        </p:blipFill>
        <p:spPr>
          <a:xfrm>
            <a:off x="-1" y="0"/>
            <a:ext cx="12436475" cy="6994525"/>
          </a:xfrm>
          <a:prstGeom prst="rect">
            <a:avLst/>
          </a:prstGeom>
        </p:spPr>
      </p:pic>
    </p:spTree>
    <p:extLst>
      <p:ext uri="{BB962C8B-B14F-4D97-AF65-F5344CB8AC3E}">
        <p14:creationId xmlns:p14="http://schemas.microsoft.com/office/powerpoint/2010/main" val="3316246754"/>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199883"/>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093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3076B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001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71741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076B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64939702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01364539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74978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44043713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0407346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79653"/>
          </a:xfrm>
        </p:spPr>
        <p:txBody>
          <a:bodyPr/>
          <a:lstStyle/>
          <a:p>
            <a:r>
              <a:rPr lang="en-US"/>
              <a:t>Click to edit Master title style</a:t>
            </a:r>
          </a:p>
        </p:txBody>
      </p:sp>
      <p:sp>
        <p:nvSpPr>
          <p:cNvPr id="5" name="Text Placeholder 4"/>
          <p:cNvSpPr>
            <a:spLocks noGrp="1"/>
          </p:cNvSpPr>
          <p:nvPr>
            <p:ph type="body" sz="quarter" idx="10"/>
          </p:nvPr>
        </p:nvSpPr>
        <p:spPr>
          <a:xfrm>
            <a:off x="529661" y="1476623"/>
            <a:ext cx="11375536" cy="20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829946"/>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822429"/>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77069062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42881600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335490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38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32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5405407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5146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737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34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62821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2689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587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61550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352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49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708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9722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85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942801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9645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48454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3211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1"/>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1" y="3283251"/>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52240240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530398567"/>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84135737"/>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93625235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488063765"/>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31569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4157549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857326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8563" y="424759"/>
            <a:ext cx="1677973" cy="617232"/>
          </a:xfrm>
          <a:prstGeom prst="rect">
            <a:avLst/>
          </a:prstGeom>
        </p:spPr>
      </p:pic>
    </p:spTree>
    <p:extLst>
      <p:ext uri="{BB962C8B-B14F-4D97-AF65-F5344CB8AC3E}">
        <p14:creationId xmlns:p14="http://schemas.microsoft.com/office/powerpoint/2010/main" val="2788844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772852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34345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342900" indent="-342900">
              <a:buFont typeface="Arial" panose="020B0604020202020204" pitchFamily="34" charset="0"/>
              <a:buChar char="•"/>
              <a:defRPr/>
            </a:lvl1pPr>
            <a:lvl2pPr marL="575979" indent="-342900">
              <a:buFont typeface="Arial" panose="020B0604020202020204" pitchFamily="34" charset="0"/>
              <a:buChar char="•"/>
              <a:defRPr/>
            </a:lvl2pPr>
            <a:lvl3pPr marL="751909" indent="-285750">
              <a:buFont typeface="Arial" panose="020B0604020202020204" pitchFamily="34" charset="0"/>
              <a:buChar char="•"/>
              <a:defRPr/>
            </a:lvl3pPr>
            <a:lvl4pPr marL="984987" indent="-285750">
              <a:buFont typeface="Arial" panose="020B0604020202020204" pitchFamily="34" charset="0"/>
              <a:buChar char="•"/>
              <a:defRPr/>
            </a:lvl4pPr>
            <a:lvl5pPr marL="1103767" indent="-17145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506816"/>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65136" y="1517238"/>
            <a:ext cx="11533187" cy="1644594"/>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787136"/>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8631732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08517469"/>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809303795"/>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3510021397"/>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26680985"/>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811299058"/>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99935284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3" y="2711110"/>
            <a:ext cx="11533187" cy="615553"/>
          </a:xfrm>
        </p:spPr>
        <p:txBody>
          <a:bodyPr wrap="square" lIns="0" tIns="0" rIns="0" bIns="0">
            <a:spAutoFit/>
          </a:bodyPr>
          <a:lstStyle>
            <a:lvl1pPr>
              <a:lnSpc>
                <a:spcPct val="1000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165748732"/>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290175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b" anchorCtr="0">
            <a:noAutofit/>
          </a:bodyPr>
          <a:lstStyle>
            <a:lvl1pPr>
              <a:defRPr lang="en-US" sz="4800" spc="-50" baseline="0" dirty="0">
                <a:solidFill>
                  <a:schemeClr val="tx2"/>
                </a:solidFill>
                <a:latin typeface="+mj-lt"/>
              </a:defRPr>
            </a:lvl1pPr>
          </a:lstStyle>
          <a:p>
            <a:pPr marL="0" lvl="0">
              <a:lnSpc>
                <a:spcPts val="5600"/>
              </a:lnSpc>
            </a:pPr>
            <a:r>
              <a:rPr lang="en-US"/>
              <a:t>Demo:</a:t>
            </a:r>
            <a:br>
              <a:rPr lang="en-US"/>
            </a:br>
            <a:r>
              <a:rPr lang="en-US"/>
              <a:t>Section title</a:t>
            </a:r>
          </a:p>
        </p:txBody>
      </p:sp>
    </p:spTree>
    <p:extLst>
      <p:ext uri="{BB962C8B-B14F-4D97-AF65-F5344CB8AC3E}">
        <p14:creationId xmlns:p14="http://schemas.microsoft.com/office/powerpoint/2010/main" val="3187740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2684547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69111872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195121509"/>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34267097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112274469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835838421"/>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039501507"/>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640841982"/>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145562" y="1639212"/>
            <a:ext cx="6049336" cy="917884"/>
          </a:xfrm>
          <a:noFill/>
        </p:spPr>
        <p:txBody>
          <a:bodyPr lIns="0" tIns="0" rIns="0" bIns="0" anchor="t" anchorCtr="0"/>
          <a:lstStyle>
            <a:lvl1pPr algn="ctr">
              <a:lnSpc>
                <a:spcPct val="100000"/>
              </a:lnSpc>
              <a:spcAft>
                <a:spcPts val="1300"/>
              </a:spcAft>
              <a:defRPr sz="48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241526" y="2871110"/>
            <a:ext cx="5953421" cy="2979280"/>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1670192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8575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584363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777304987"/>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75280762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40"/>
            <a:ext cx="10571004" cy="1499290"/>
          </a:xfrm>
        </p:spPr>
        <p:txBody>
          <a:bodyPr/>
          <a:lstStyle/>
          <a:p>
            <a:r>
              <a:rPr lang="en-US"/>
              <a:t>Click to edit Master title style</a:t>
            </a:r>
            <a:endParaRPr lang="en-US" dirty="0"/>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7F63CDA3-A2DE-473C-A81C-F73D2A1BFF69}" type="datetimeFigureOut">
              <a:rPr lang="en-US" smtClean="0"/>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271790595"/>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2060"/>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03173A4F-54E2-42AD-AEE7-525DC08E7D5E}" type="datetimeFigureOut">
              <a:rPr lang="en-US" smtClean="0"/>
              <a:pPr>
                <a:defRPr/>
              </a:pPr>
              <a:t>11/20/2019</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36777163"/>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1"/>
            <a:ext cx="10571004" cy="1389190"/>
          </a:xfrm>
        </p:spPr>
        <p:txBody>
          <a:bodyPr anchor="t"/>
          <a:lstStyle>
            <a:lvl1pPr algn="l">
              <a:defRPr sz="5440" b="1" cap="all"/>
            </a:lvl1pPr>
          </a:lstStyle>
          <a:p>
            <a:r>
              <a:rPr lang="en-US"/>
              <a:t>Click to edit Master title style</a:t>
            </a:r>
          </a:p>
        </p:txBody>
      </p:sp>
      <p:sp>
        <p:nvSpPr>
          <p:cNvPr id="3" name="Text Placeholder 2"/>
          <p:cNvSpPr>
            <a:spLocks noGrp="1"/>
          </p:cNvSpPr>
          <p:nvPr>
            <p:ph type="body" idx="1"/>
          </p:nvPr>
        </p:nvSpPr>
        <p:spPr>
          <a:xfrm>
            <a:off x="982396" y="2964581"/>
            <a:ext cx="10571004" cy="1530051"/>
          </a:xfrm>
        </p:spPr>
        <p:txBody>
          <a:bodyPr anchor="b"/>
          <a:lstStyle>
            <a:lvl1pPr marL="0" indent="0">
              <a:buNone/>
              <a:defRPr sz="2720">
                <a:solidFill>
                  <a:schemeClr val="tx1">
                    <a:tint val="75000"/>
                  </a:schemeClr>
                </a:solidFill>
              </a:defRPr>
            </a:lvl1pPr>
            <a:lvl2pPr marL="621746" indent="0">
              <a:buNone/>
              <a:defRPr sz="2448">
                <a:solidFill>
                  <a:schemeClr val="tx1">
                    <a:tint val="75000"/>
                  </a:schemeClr>
                </a:solidFill>
              </a:defRPr>
            </a:lvl2pPr>
            <a:lvl3pPr marL="1243493" indent="0">
              <a:buNone/>
              <a:defRPr sz="2176">
                <a:solidFill>
                  <a:schemeClr val="tx1">
                    <a:tint val="75000"/>
                  </a:schemeClr>
                </a:solidFill>
              </a:defRPr>
            </a:lvl3pPr>
            <a:lvl4pPr marL="1865239" indent="0">
              <a:buNone/>
              <a:defRPr sz="1904">
                <a:solidFill>
                  <a:schemeClr val="tx1">
                    <a:tint val="75000"/>
                  </a:schemeClr>
                </a:solidFill>
              </a:defRPr>
            </a:lvl4pPr>
            <a:lvl5pPr marL="2486985" indent="0">
              <a:buNone/>
              <a:defRPr sz="1904">
                <a:solidFill>
                  <a:schemeClr val="tx1">
                    <a:tint val="75000"/>
                  </a:schemeClr>
                </a:solidFill>
              </a:defRPr>
            </a:lvl5pPr>
            <a:lvl6pPr marL="3108731" indent="0">
              <a:buNone/>
              <a:defRPr sz="1904">
                <a:solidFill>
                  <a:schemeClr val="tx1">
                    <a:tint val="75000"/>
                  </a:schemeClr>
                </a:solidFill>
              </a:defRPr>
            </a:lvl6pPr>
            <a:lvl7pPr marL="3730478" indent="0">
              <a:buNone/>
              <a:defRPr sz="1904">
                <a:solidFill>
                  <a:schemeClr val="tx1">
                    <a:tint val="75000"/>
                  </a:schemeClr>
                </a:solidFill>
              </a:defRPr>
            </a:lvl7pPr>
            <a:lvl8pPr marL="4352224" indent="0">
              <a:buNone/>
              <a:defRPr sz="1904">
                <a:solidFill>
                  <a:schemeClr val="tx1">
                    <a:tint val="75000"/>
                  </a:schemeClr>
                </a:solidFill>
              </a:defRPr>
            </a:lvl8pPr>
            <a:lvl9pPr marL="4973970" indent="0">
              <a:buNone/>
              <a:defRPr sz="190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6014562E-E191-4140-8CA7-D81566904FD6}" type="datetimeFigureOut">
              <a:rPr lang="en-US" smtClean="0"/>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43073091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224044"/>
            <a:ext cx="5492776" cy="3461642"/>
          </a:xfr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1875" y="1224044"/>
            <a:ext cx="5492776" cy="3461642"/>
          </a:xfr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12886AD8-D031-4E57-A880-97BEE7625BF5}" type="datetimeFigureOut">
              <a:rPr lang="en-US" smtClean="0"/>
              <a:pPr>
                <a:defRPr/>
              </a:pPr>
              <a:t>11/20/2019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78487722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1824" y="280107"/>
            <a:ext cx="11192828" cy="1165754"/>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21824" y="1565673"/>
            <a:ext cx="5494936" cy="652499"/>
          </a:xfr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Click to edit Master text styles</a:t>
            </a:r>
          </a:p>
        </p:txBody>
      </p:sp>
      <p:sp>
        <p:nvSpPr>
          <p:cNvPr id="4" name="Content Placeholder 3"/>
          <p:cNvSpPr>
            <a:spLocks noGrp="1"/>
          </p:cNvSpPr>
          <p:nvPr>
            <p:ph sz="half" idx="2"/>
          </p:nvPr>
        </p:nvSpPr>
        <p:spPr>
          <a:xfrm>
            <a:off x="621824" y="2218171"/>
            <a:ext cx="5494936" cy="4029948"/>
          </a:xfr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7564" y="1565673"/>
            <a:ext cx="5497095" cy="652499"/>
          </a:xfr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Click to edit Master text styles</a:t>
            </a:r>
          </a:p>
        </p:txBody>
      </p:sp>
      <p:sp>
        <p:nvSpPr>
          <p:cNvPr id="6" name="Content Placeholder 5"/>
          <p:cNvSpPr>
            <a:spLocks noGrp="1"/>
          </p:cNvSpPr>
          <p:nvPr>
            <p:ph sz="quarter" idx="4"/>
          </p:nvPr>
        </p:nvSpPr>
        <p:spPr>
          <a:xfrm>
            <a:off x="6317564" y="2218171"/>
            <a:ext cx="5497095" cy="4029948"/>
          </a:xfr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F146D33-8E80-4809-BCCA-EEFDCA7877C6}" type="datetimeFigureOut">
              <a:rPr lang="en-US" smtClean="0"/>
              <a:pPr>
                <a:defRPr/>
              </a:pPr>
              <a:t>11/20/2019</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4290441879"/>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3475E31E-3DDB-4319-BC51-F5022B7F3C8D}" type="datetimeFigureOut">
              <a:rPr lang="en-US" smtClean="0"/>
              <a:pPr>
                <a:defRPr/>
              </a:pPr>
              <a:t>11/20/2019</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69643932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176638B8-B788-4682-A596-85CF4ED65A7B}" type="datetimeFigureOut">
              <a:rPr lang="en-US" smtClean="0"/>
              <a:pPr>
                <a:defRPr/>
              </a:pPr>
              <a:t>11/20/2019</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9895610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31" y="278488"/>
            <a:ext cx="4091515" cy="1185184"/>
          </a:xfrm>
        </p:spPr>
        <p:txBody>
          <a:bodyPr anchor="b"/>
          <a:lstStyle>
            <a:lvl1pPr algn="l">
              <a:defRPr sz="2720" b="1"/>
            </a:lvl1pPr>
          </a:lstStyle>
          <a:p>
            <a:r>
              <a:rPr lang="en-US"/>
              <a:t>Click to edit Master title style</a:t>
            </a:r>
          </a:p>
        </p:txBody>
      </p:sp>
      <p:sp>
        <p:nvSpPr>
          <p:cNvPr id="3" name="Content Placeholder 2"/>
          <p:cNvSpPr>
            <a:spLocks noGrp="1"/>
          </p:cNvSpPr>
          <p:nvPr>
            <p:ph idx="1"/>
          </p:nvPr>
        </p:nvSpPr>
        <p:spPr>
          <a:xfrm>
            <a:off x="4862316" y="278488"/>
            <a:ext cx="6952335" cy="5969634"/>
          </a:xfrm>
        </p:spPr>
        <p:txBody>
          <a:bodyPr/>
          <a:lstStyle>
            <a:lvl1pPr>
              <a:defRPr sz="4352"/>
            </a:lvl1pPr>
            <a:lvl2pPr>
              <a:defRPr sz="3808"/>
            </a:lvl2pPr>
            <a:lvl3pPr>
              <a:defRPr sz="3264"/>
            </a:lvl3pPr>
            <a:lvl4pPr>
              <a:defRPr sz="2720"/>
            </a:lvl4pPr>
            <a:lvl5pPr>
              <a:defRPr sz="2720"/>
            </a:lvl5pPr>
            <a:lvl6pPr>
              <a:defRPr sz="2720"/>
            </a:lvl6pPr>
            <a:lvl7pPr>
              <a:defRPr sz="2720"/>
            </a:lvl7pPr>
            <a:lvl8pPr>
              <a:defRPr sz="2720"/>
            </a:lvl8pPr>
            <a:lvl9pPr>
              <a:defRPr sz="2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31" y="1463674"/>
            <a:ext cx="4091515" cy="4784450"/>
          </a:xfr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A9C0D6F-86BC-4F0A-A9FD-A71A70874F57}" type="datetimeFigureOut">
              <a:rPr lang="en-US" smtClean="0"/>
              <a:pPr>
                <a:defRPr/>
              </a:pPr>
              <a:t>11/20/2019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37116526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9"/>
            <a:ext cx="7461885" cy="578021"/>
          </a:xfrm>
        </p:spPr>
        <p:txBody>
          <a:bodyPr anchor="b"/>
          <a:lstStyle>
            <a:lvl1pPr algn="l">
              <a:defRPr sz="2720" b="1"/>
            </a:lvl1pPr>
          </a:lstStyle>
          <a:p>
            <a:r>
              <a:rPr lang="en-US"/>
              <a:t>Click to edit Master title style</a:t>
            </a:r>
          </a:p>
        </p:txBody>
      </p:sp>
      <p:sp>
        <p:nvSpPr>
          <p:cNvPr id="3" name="Picture Placeholder 2"/>
          <p:cNvSpPr>
            <a:spLocks noGrp="1"/>
          </p:cNvSpPr>
          <p:nvPr>
            <p:ph type="pic" idx="1"/>
          </p:nvPr>
        </p:nvSpPr>
        <p:spPr>
          <a:xfrm>
            <a:off x="2437636" y="624973"/>
            <a:ext cx="7461885" cy="4196715"/>
          </a:xfrm>
        </p:spPr>
        <p:txBody>
          <a:bodyPr rtlCol="0">
            <a:normAutofit/>
          </a:bodyPr>
          <a:lstStyle>
            <a:lvl1pPr marL="0" indent="0">
              <a:buNone/>
              <a:defRPr sz="4352"/>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pPr lvl="0"/>
            <a:r>
              <a:rPr lang="en-US" noProof="0"/>
              <a:t>Click icon to add picture</a:t>
            </a:r>
          </a:p>
        </p:txBody>
      </p:sp>
      <p:sp>
        <p:nvSpPr>
          <p:cNvPr id="4" name="Text Placeholder 3"/>
          <p:cNvSpPr>
            <a:spLocks noGrp="1"/>
          </p:cNvSpPr>
          <p:nvPr>
            <p:ph type="body" sz="half" idx="2"/>
          </p:nvPr>
        </p:nvSpPr>
        <p:spPr>
          <a:xfrm>
            <a:off x="2437636" y="5474191"/>
            <a:ext cx="7461885" cy="820885"/>
          </a:xfr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9A62623F-4765-4759-9A73-D8655DC8D973}" type="datetimeFigureOut">
              <a:rPr lang="en-US" smtClean="0"/>
              <a:pPr>
                <a:defRPr/>
              </a:pPr>
              <a:t>11/20/2019</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2789179229"/>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2ACF2FE-3FA7-4ABC-8D10-AB106564C9F6}" type="datetimeFigureOut">
              <a:rPr lang="en-US" smtClean="0"/>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341188327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10485"/>
            <a:ext cx="2798207" cy="44752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1824" y="210485"/>
            <a:ext cx="8187346" cy="4475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7AD803F9-FDAA-4AD8-AB1F-AC9EA3FA17D9}" type="datetimeFigureOut">
              <a:rPr lang="en-US" smtClean="0"/>
              <a:pPr>
                <a:defRPr/>
              </a:pPr>
              <a:t>11/20/2019</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Tree>
    <p:extLst>
      <p:ext uri="{BB962C8B-B14F-4D97-AF65-F5344CB8AC3E}">
        <p14:creationId xmlns:p14="http://schemas.microsoft.com/office/powerpoint/2010/main" val="1120516612"/>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4252161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737680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73597" y="0"/>
            <a:ext cx="8262878"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548996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575419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61316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23760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5713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6232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40741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5795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932578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3678371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25740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Tree>
    <p:extLst>
      <p:ext uri="{BB962C8B-B14F-4D97-AF65-F5344CB8AC3E}">
        <p14:creationId xmlns:p14="http://schemas.microsoft.com/office/powerpoint/2010/main" val="7523468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001321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3469811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53248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92998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725700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43010280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199478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3103572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1893207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5234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05588" y="-11103"/>
            <a:ext cx="7943994" cy="7018391"/>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23254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236530" y="-1"/>
            <a:ext cx="4199945" cy="6994526"/>
          </a:xfrm>
          <a:prstGeom prst="rect">
            <a:avLst/>
          </a:prstGeom>
        </p:spPr>
      </p:pic>
    </p:spTree>
    <p:extLst>
      <p:ext uri="{BB962C8B-B14F-4D97-AF65-F5344CB8AC3E}">
        <p14:creationId xmlns:p14="http://schemas.microsoft.com/office/powerpoint/2010/main" val="2755847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128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6699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2299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3731584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36184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2936110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96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7180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4837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3939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683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318807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31848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3896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5565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5791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669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218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20988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9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287980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443449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3"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27" tIns="45713" rIns="91427" bIns="45713" numCol="1" anchor="t" anchorCtr="0" compatLnSpc="1">
            <a:prstTxWarp prst="textNoShape">
              <a:avLst/>
            </a:prstTxWarp>
            <a:noAutofit/>
          </a:bodyPr>
          <a:lstStyle/>
          <a:p>
            <a:endParaRPr lang="en-US" sz="1800"/>
          </a:p>
        </p:txBody>
      </p:sp>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09686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390501071"/>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4123325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5"/>
            <a:ext cx="6387032" cy="4388452"/>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2"/>
            <a:ext cx="548774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30" y="1716193"/>
            <a:ext cx="7933609" cy="1828800"/>
          </a:xfrm>
          <a:noFill/>
        </p:spPr>
        <p:txBody>
          <a:bodyPr lIns="0" tIns="0" rIns="0" bIns="182880" anchor="b" anchorCtr="0"/>
          <a:lstStyle>
            <a:lvl1pPr>
              <a:defRPr sz="4799" strike="noStrike" spc="-50"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049" y="585789"/>
            <a:ext cx="1365889" cy="292608"/>
          </a:xfrm>
          <a:prstGeom prst="rect">
            <a:avLst/>
          </a:prstGeom>
        </p:spPr>
      </p:pic>
    </p:spTree>
    <p:extLst>
      <p:ext uri="{BB962C8B-B14F-4D97-AF65-F5344CB8AC3E}">
        <p14:creationId xmlns:p14="http://schemas.microsoft.com/office/powerpoint/2010/main" val="9632038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5"/>
            <a:ext cx="6387032" cy="4388452"/>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2"/>
            <a:ext cx="548774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30" y="1716193"/>
            <a:ext cx="7933609" cy="1828800"/>
          </a:xfrm>
          <a:noFill/>
        </p:spPr>
        <p:txBody>
          <a:bodyPr lIns="0" tIns="0" rIns="0" bIns="182880" anchor="b" anchorCtr="0"/>
          <a:lstStyle>
            <a:lvl1pPr>
              <a:defRPr sz="4799" strike="noStrike" spc="-50"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42273891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8563" y="424759"/>
            <a:ext cx="1677973" cy="617232"/>
          </a:xfrm>
          <a:prstGeom prst="rect">
            <a:avLst/>
          </a:prstGeom>
        </p:spPr>
      </p:pic>
    </p:spTree>
    <p:extLst>
      <p:ext uri="{BB962C8B-B14F-4D97-AF65-F5344CB8AC3E}">
        <p14:creationId xmlns:p14="http://schemas.microsoft.com/office/powerpoint/2010/main" val="320812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1767282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7" y="1537355"/>
            <a:ext cx="11533187" cy="1644594"/>
          </a:xfrm>
        </p:spPr>
        <p:txBody>
          <a:bodyPr wrap="square">
            <a:spAutoFit/>
          </a:bodyPr>
          <a:lstStyle>
            <a:lvl1pPr marL="0" indent="0">
              <a:buNone/>
              <a:defRPr/>
            </a:lvl1pPr>
            <a:lvl2pPr marL="233034" indent="0">
              <a:buNone/>
              <a:defRPr/>
            </a:lvl2pPr>
            <a:lvl3pPr marL="466070" indent="0">
              <a:buNone/>
              <a:defRPr/>
            </a:lvl3pPr>
            <a:lvl4pPr marL="699103" indent="0">
              <a:buNone/>
              <a:defRPr/>
            </a:lvl4pPr>
            <a:lvl5pPr marL="93213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32845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7" y="1537355"/>
            <a:ext cx="11533187" cy="1644594"/>
          </a:xfrm>
        </p:spPr>
        <p:txBody>
          <a:bodyPr wrap="square">
            <a:spAutoFit/>
          </a:bodyPr>
          <a:lstStyle>
            <a:lvl1pPr marL="342834" indent="-342834">
              <a:buFont typeface="Arial" panose="020B0604020202020204" pitchFamily="34" charset="0"/>
              <a:buChar char="•"/>
              <a:defRPr/>
            </a:lvl1pPr>
            <a:lvl2pPr marL="575868" indent="-342834">
              <a:buFont typeface="Arial" panose="020B0604020202020204" pitchFamily="34" charset="0"/>
              <a:buChar char="•"/>
              <a:defRPr/>
            </a:lvl2pPr>
            <a:lvl3pPr marL="751764" indent="-285695">
              <a:buFont typeface="Arial" panose="020B0604020202020204" pitchFamily="34" charset="0"/>
              <a:buChar char="•"/>
              <a:defRPr/>
            </a:lvl3pPr>
            <a:lvl4pPr marL="984798" indent="-285695">
              <a:buFont typeface="Arial" panose="020B0604020202020204" pitchFamily="34" charset="0"/>
              <a:buChar char="•"/>
              <a:defRPr/>
            </a:lvl4pPr>
            <a:lvl5pPr marL="1103555" indent="-171417">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921331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65137" y="1517238"/>
            <a:ext cx="11533187" cy="1644594"/>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0312299"/>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Tree>
    <p:extLst>
      <p:ext uri="{BB962C8B-B14F-4D97-AF65-F5344CB8AC3E}">
        <p14:creationId xmlns:p14="http://schemas.microsoft.com/office/powerpoint/2010/main" val="4127783770"/>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340917184"/>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4257874302"/>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465148021"/>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64780742"/>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503220588"/>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23962"/>
          </a:xfrm>
        </p:spPr>
        <p:txBody>
          <a:bodyPr wrap="square" lIns="0" tIns="0" rIns="0" bIns="0">
            <a:spAutoFit/>
          </a:bodyPr>
          <a:lstStyle>
            <a:lvl1pPr>
              <a:lnSpc>
                <a:spcPts val="3199"/>
              </a:lnSpc>
              <a:defRPr sz="3999" strike="noStrike">
                <a:solidFill>
                  <a:schemeClr val="tx1"/>
                </a:solidFill>
              </a:defRPr>
            </a:lvl1pPr>
          </a:lstStyle>
          <a:p>
            <a:r>
              <a:rPr lang="en-US"/>
              <a:t>Title</a:t>
            </a:r>
          </a:p>
        </p:txBody>
      </p:sp>
    </p:spTree>
    <p:extLst>
      <p:ext uri="{BB962C8B-B14F-4D97-AF65-F5344CB8AC3E}">
        <p14:creationId xmlns:p14="http://schemas.microsoft.com/office/powerpoint/2010/main" val="2681734222"/>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4" y="2711111"/>
            <a:ext cx="11533187" cy="615553"/>
          </a:xfrm>
        </p:spPr>
        <p:txBody>
          <a:bodyPr wrap="square" lIns="0" tIns="0" rIns="0" bIns="0">
            <a:spAutoFit/>
          </a:bodyPr>
          <a:lstStyle>
            <a:lvl1pPr>
              <a:lnSpc>
                <a:spcPct val="100000"/>
              </a:lnSpc>
              <a:defRPr sz="3999" strike="noStrike">
                <a:solidFill>
                  <a:schemeClr val="tx1"/>
                </a:solidFill>
              </a:defRPr>
            </a:lvl1pPr>
          </a:lstStyle>
          <a:p>
            <a:r>
              <a:rPr lang="en-US"/>
              <a:t>Title</a:t>
            </a:r>
          </a:p>
        </p:txBody>
      </p:sp>
    </p:spTree>
    <p:extLst>
      <p:ext uri="{BB962C8B-B14F-4D97-AF65-F5344CB8AC3E}">
        <p14:creationId xmlns:p14="http://schemas.microsoft.com/office/powerpoint/2010/main" val="2174780323"/>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24629617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b" anchorCtr="0">
            <a:noAutofit/>
          </a:bodyPr>
          <a:lstStyle>
            <a:lvl1pPr>
              <a:defRPr lang="en-US" sz="4799" spc="-50" baseline="0" dirty="0">
                <a:solidFill>
                  <a:schemeClr val="tx2"/>
                </a:solidFill>
                <a:latin typeface="+mj-lt"/>
              </a:defRPr>
            </a:lvl1pPr>
          </a:lstStyle>
          <a:p>
            <a:pPr marL="0" lvl="0">
              <a:lnSpc>
                <a:spcPts val="5599"/>
              </a:lnSpc>
            </a:pPr>
            <a:r>
              <a:rPr lang="en-US"/>
              <a:t>Demo:</a:t>
            </a:r>
            <a:br>
              <a:rPr lang="en-US"/>
            </a:br>
            <a:r>
              <a:rPr lang="en-US"/>
              <a:t>Section title</a:t>
            </a:r>
          </a:p>
        </p:txBody>
      </p:sp>
    </p:spTree>
    <p:extLst>
      <p:ext uri="{BB962C8B-B14F-4D97-AF65-F5344CB8AC3E}">
        <p14:creationId xmlns:p14="http://schemas.microsoft.com/office/powerpoint/2010/main" val="3003808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4143643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Tree>
    <p:extLst>
      <p:ext uri="{BB962C8B-B14F-4D97-AF65-F5344CB8AC3E}">
        <p14:creationId xmlns:p14="http://schemas.microsoft.com/office/powerpoint/2010/main" val="2729031587"/>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060699997"/>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813120829"/>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22014050"/>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754675177"/>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037832508"/>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05629428"/>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145563" y="1639212"/>
            <a:ext cx="6049336" cy="917884"/>
          </a:xfrm>
          <a:noFill/>
        </p:spPr>
        <p:txBody>
          <a:bodyPr lIns="0" tIns="0" rIns="0" bIns="0" anchor="t" anchorCtr="0"/>
          <a:lstStyle>
            <a:lvl1pPr algn="ctr">
              <a:lnSpc>
                <a:spcPct val="100000"/>
              </a:lnSpc>
              <a:spcAft>
                <a:spcPts val="1299"/>
              </a:spcAft>
              <a:defRPr sz="4799"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241527" y="2871110"/>
            <a:ext cx="5953421" cy="2979280"/>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6392297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165281"/>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2"/>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7531296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3344008"/>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1" y="1881567"/>
            <a:ext cx="4244332" cy="1314462"/>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1" y="3605926"/>
            <a:ext cx="4244785" cy="498470"/>
          </a:xfrm>
        </p:spPr>
        <p:txBody>
          <a:bodyPr/>
          <a:lstStyle>
            <a:lvl1pPr marL="0" indent="0">
              <a:buNone/>
              <a:defRPr sz="2039">
                <a:latin typeface="+mn-lt"/>
              </a:defRPr>
            </a:lvl1pPr>
            <a:lvl2pPr marL="233034" indent="0">
              <a:buNone/>
              <a:defRPr/>
            </a:lvl2pPr>
            <a:lvl3pPr marL="466070" indent="0">
              <a:buNone/>
              <a:defRPr/>
            </a:lvl3pPr>
            <a:lvl4pPr marL="674829" indent="0">
              <a:buNone/>
              <a:defRPr/>
            </a:lvl4pPr>
            <a:lvl5pPr marL="87226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994424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761" y="466302"/>
            <a:ext cx="5617412" cy="379824"/>
          </a:xfrm>
        </p:spPr>
        <p:txBody>
          <a:bodyPr tIns="64008"/>
          <a:lstStyle>
            <a:lvl1pPr>
              <a:defRPr sz="203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0008254"/>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3"/>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8013106"/>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52886976"/>
      </p:ext>
    </p:extLst>
  </p:cSld>
  <p:clrMapOvr>
    <a:masterClrMapping/>
  </p:clrMapOvr>
  <p:transition>
    <p:fade/>
  </p:transition>
  <p:extLst>
    <p:ext uri="{DCECCB84-F9BA-43D5-87BE-67443E8EF086}">
      <p15:sldGuideLst xmlns:p15="http://schemas.microsoft.com/office/powerpoint/2012/main"/>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1" y="1463669"/>
            <a:ext cx="5315209" cy="1682523"/>
          </a:xfrm>
        </p:spPr>
        <p:txBody>
          <a:bodyPr wrap="square">
            <a:spAutoFit/>
          </a:bodyPr>
          <a:lstStyle>
            <a:lvl1pPr marL="0" indent="0">
              <a:spcBef>
                <a:spcPts val="1247"/>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46" indent="0">
              <a:buFont typeface="Wingdings" panose="05000000000000000000" pitchFamily="2" charset="2"/>
              <a:buNone/>
              <a:defRPr sz="2039" b="0"/>
            </a:lvl2pPr>
            <a:lvl3pPr marL="459595" indent="0">
              <a:buFont typeface="Wingdings" panose="05000000000000000000" pitchFamily="2" charset="2"/>
              <a:buNone/>
              <a:tabLst/>
              <a:defRPr sz="1632" b="0"/>
            </a:lvl3pPr>
            <a:lvl4pPr marL="665119" indent="0">
              <a:buFont typeface="Wingdings" panose="05000000000000000000" pitchFamily="2" charset="2"/>
              <a:buNone/>
              <a:defRPr sz="1428" b="0"/>
            </a:lvl4pPr>
            <a:lvl5pPr marL="870643"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50" y="1463669"/>
            <a:ext cx="5315209" cy="1682523"/>
          </a:xfrm>
        </p:spPr>
        <p:txBody>
          <a:bodyPr wrap="square">
            <a:spAutoFit/>
          </a:bodyPr>
          <a:lstStyle>
            <a:lvl1pPr marL="0" indent="0">
              <a:spcBef>
                <a:spcPts val="1247"/>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46" indent="0">
              <a:buFont typeface="Wingdings" panose="05000000000000000000" pitchFamily="2" charset="2"/>
              <a:buNone/>
              <a:defRPr sz="2039" b="0"/>
            </a:lvl2pPr>
            <a:lvl3pPr marL="459595" indent="0">
              <a:buFont typeface="Wingdings" panose="05000000000000000000" pitchFamily="2" charset="2"/>
              <a:buNone/>
              <a:tabLst/>
              <a:defRPr sz="1632" b="0"/>
            </a:lvl3pPr>
            <a:lvl4pPr marL="665119" indent="0">
              <a:buFont typeface="Wingdings" panose="05000000000000000000" pitchFamily="2" charset="2"/>
              <a:buNone/>
              <a:defRPr sz="1428" b="0"/>
            </a:lvl4pPr>
            <a:lvl5pPr marL="870643"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32729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863373805"/>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750971508"/>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8639088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70"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565027"/>
          </a:xfrm>
        </p:spPr>
        <p:txBody>
          <a:bodyPr/>
          <a:lstStyle>
            <a:lvl1pPr marL="0" indent="0" algn="l">
              <a:buNone/>
              <a:defRPr sz="2448" b="1" i="0" spc="-61" baseline="0">
                <a:latin typeface="Segoe UI Semibold" charset="0"/>
                <a:ea typeface="Segoe UI Semibold" charset="0"/>
                <a:cs typeface="Segoe UI Semibold"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47493269"/>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4218043347"/>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3654435798"/>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6" y="3096243"/>
            <a:ext cx="9324928" cy="508524"/>
          </a:xfrm>
          <a:noFill/>
        </p:spPr>
        <p:txBody>
          <a:bodyPr lIns="0" tIns="0" rIns="0" bIns="0" anchor="b" anchorCtr="0">
            <a:spAutoFit/>
          </a:bodyPr>
          <a:lstStyle>
            <a:lvl1pPr algn="l" defTabSz="950835"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34540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type="obj">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AB4FD-A102-0043-9D4E-B666A3639C17}"/>
              </a:ext>
            </a:extLst>
          </p:cNvPr>
          <p:cNvPicPr>
            <a:picLocks noChangeAspect="1"/>
          </p:cNvPicPr>
          <p:nvPr userDrawn="1"/>
        </p:nvPicPr>
        <p:blipFill rotWithShape="1">
          <a:blip r:embed="rId2"/>
          <a:srcRect b="29372"/>
          <a:stretch/>
        </p:blipFill>
        <p:spPr>
          <a:xfrm rot="10800000">
            <a:off x="4985044" y="-481"/>
            <a:ext cx="6316802" cy="4460791"/>
          </a:xfrm>
          <a:prstGeom prst="rect">
            <a:avLst/>
          </a:prstGeom>
        </p:spPr>
      </p:pic>
      <p:pic>
        <p:nvPicPr>
          <p:cNvPr id="14" name="Picture 13">
            <a:extLst>
              <a:ext uri="{FF2B5EF4-FFF2-40B4-BE49-F238E27FC236}">
                <a16:creationId xmlns:a16="http://schemas.microsoft.com/office/drawing/2014/main" id="{68958298-D6F3-F241-BCB8-7963211240F0}"/>
              </a:ext>
            </a:extLst>
          </p:cNvPr>
          <p:cNvPicPr>
            <a:picLocks noChangeAspect="1"/>
          </p:cNvPicPr>
          <p:nvPr userDrawn="1"/>
        </p:nvPicPr>
        <p:blipFill rotWithShape="1">
          <a:blip r:embed="rId3"/>
          <a:srcRect l="-2503" t="-1803" r="12248" b="51286"/>
          <a:stretch/>
        </p:blipFill>
        <p:spPr>
          <a:xfrm>
            <a:off x="6587889" y="4247879"/>
            <a:ext cx="4907966" cy="2746646"/>
          </a:xfrm>
          <a:prstGeom prst="rect">
            <a:avLst/>
          </a:prstGeom>
        </p:spPr>
      </p:pic>
      <p:sp>
        <p:nvSpPr>
          <p:cNvPr id="2" name="Title 1">
            <a:extLst>
              <a:ext uri="{FF2B5EF4-FFF2-40B4-BE49-F238E27FC236}">
                <a16:creationId xmlns:a16="http://schemas.microsoft.com/office/drawing/2014/main" id="{467E4B13-3972-D34E-8797-ED92912ED3C3}"/>
              </a:ext>
            </a:extLst>
          </p:cNvPr>
          <p:cNvSpPr>
            <a:spLocks noGrp="1"/>
          </p:cNvSpPr>
          <p:nvPr>
            <p:ph type="title"/>
          </p:nvPr>
        </p:nvSpPr>
        <p:spPr>
          <a:xfrm>
            <a:off x="394250" y="471111"/>
            <a:ext cx="5823988" cy="740314"/>
          </a:xfrm>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B0F61623-20F8-9541-9344-3D6C3F547C50}"/>
              </a:ext>
            </a:extLst>
          </p:cNvPr>
          <p:cNvSpPr>
            <a:spLocks noGrp="1"/>
          </p:cNvSpPr>
          <p:nvPr>
            <p:ph idx="1"/>
          </p:nvPr>
        </p:nvSpPr>
        <p:spPr>
          <a:xfrm>
            <a:off x="394250" y="2086340"/>
            <a:ext cx="5823988" cy="1579984"/>
          </a:xfrm>
        </p:spPr>
        <p:txBody>
          <a:bodyPr/>
          <a:lstStyle>
            <a:lvl3pPr>
              <a:defRPr sz="1836"/>
            </a:lvl3pPr>
            <a:lvl4pPr>
              <a:defRPr sz="1632"/>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49D6D75A-6592-9846-9DB6-9E752ABC75B9}"/>
              </a:ext>
            </a:extLst>
          </p:cNvPr>
          <p:cNvSpPr>
            <a:spLocks noGrp="1"/>
          </p:cNvSpPr>
          <p:nvPr>
            <p:ph type="sldNum" sz="quarter" idx="12"/>
          </p:nvPr>
        </p:nvSpPr>
        <p:spPr/>
        <p:txBody>
          <a:bodyPr/>
          <a:lstStyle/>
          <a:p>
            <a:fld id="{A65B2AE7-EA47-394F-8AA4-43341F7E3E3D}" type="slidenum">
              <a:rPr lang="en-GB" smtClean="0"/>
              <a:t>‹#›</a:t>
            </a:fld>
            <a:endParaRPr lang="en-GB"/>
          </a:p>
        </p:txBody>
      </p:sp>
      <p:pic>
        <p:nvPicPr>
          <p:cNvPr id="18" name="Picture 17">
            <a:extLst>
              <a:ext uri="{FF2B5EF4-FFF2-40B4-BE49-F238E27FC236}">
                <a16:creationId xmlns:a16="http://schemas.microsoft.com/office/drawing/2014/main" id="{FA1922C1-F43A-4240-869A-C862E476622B}"/>
              </a:ext>
            </a:extLst>
          </p:cNvPr>
          <p:cNvPicPr>
            <a:picLocks noChangeAspect="1"/>
          </p:cNvPicPr>
          <p:nvPr userDrawn="1"/>
        </p:nvPicPr>
        <p:blipFill rotWithShape="1">
          <a:blip r:embed="rId4"/>
          <a:srcRect l="59572" r="14870" b="37630"/>
          <a:stretch/>
        </p:blipFill>
        <p:spPr>
          <a:xfrm rot="10800000">
            <a:off x="9990635" y="290141"/>
            <a:ext cx="2445840" cy="5967912"/>
          </a:xfrm>
          <a:prstGeom prst="rect">
            <a:avLst/>
          </a:prstGeom>
        </p:spPr>
      </p:pic>
    </p:spTree>
    <p:extLst>
      <p:ext uri="{BB962C8B-B14F-4D97-AF65-F5344CB8AC3E}">
        <p14:creationId xmlns:p14="http://schemas.microsoft.com/office/powerpoint/2010/main" val="327096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33179F-3799-5642-AD4C-9114EC309CD8}"/>
              </a:ext>
            </a:extLst>
          </p:cNvPr>
          <p:cNvPicPr>
            <a:picLocks noChangeAspect="1"/>
          </p:cNvPicPr>
          <p:nvPr userDrawn="1"/>
        </p:nvPicPr>
        <p:blipFill rotWithShape="1">
          <a:blip r:embed="rId2"/>
          <a:srcRect t="31162" r="25296"/>
          <a:stretch/>
        </p:blipFill>
        <p:spPr>
          <a:xfrm>
            <a:off x="8813793" y="0"/>
            <a:ext cx="3618211" cy="3333637"/>
          </a:xfrm>
          <a:prstGeom prst="rect">
            <a:avLst/>
          </a:prstGeom>
        </p:spPr>
      </p:pic>
      <p:pic>
        <p:nvPicPr>
          <p:cNvPr id="14" name="Picture 13">
            <a:extLst>
              <a:ext uri="{FF2B5EF4-FFF2-40B4-BE49-F238E27FC236}">
                <a16:creationId xmlns:a16="http://schemas.microsoft.com/office/drawing/2014/main" id="{5C089698-CDF5-454C-82D5-C0E68FA37358}"/>
              </a:ext>
            </a:extLst>
          </p:cNvPr>
          <p:cNvPicPr>
            <a:picLocks noChangeAspect="1"/>
          </p:cNvPicPr>
          <p:nvPr userDrawn="1"/>
        </p:nvPicPr>
        <p:blipFill rotWithShape="1">
          <a:blip r:embed="rId3"/>
          <a:srcRect t="7461" r="55015" b="8198"/>
          <a:stretch/>
        </p:blipFill>
        <p:spPr>
          <a:xfrm>
            <a:off x="10034537" y="2491801"/>
            <a:ext cx="2401937" cy="4502724"/>
          </a:xfrm>
          <a:prstGeom prst="rect">
            <a:avLst/>
          </a:prstGeom>
        </p:spPr>
      </p:pic>
      <p:sp>
        <p:nvSpPr>
          <p:cNvPr id="2" name="Title 1">
            <a:extLst>
              <a:ext uri="{FF2B5EF4-FFF2-40B4-BE49-F238E27FC236}">
                <a16:creationId xmlns:a16="http://schemas.microsoft.com/office/drawing/2014/main" id="{F7AA6BD2-20D5-9F42-93DA-92E415742DB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224FDA-1BD2-5F4C-B7CA-D34AA8F04F10}"/>
              </a:ext>
            </a:extLst>
          </p:cNvPr>
          <p:cNvSpPr>
            <a:spLocks noGrp="1"/>
          </p:cNvSpPr>
          <p:nvPr>
            <p:ph sz="half" idx="1"/>
          </p:nvPr>
        </p:nvSpPr>
        <p:spPr>
          <a:xfrm>
            <a:off x="394249" y="2083787"/>
            <a:ext cx="5420775"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E7AFA666-E33F-2E45-A75F-336DD9005B81}"/>
              </a:ext>
            </a:extLst>
          </p:cNvPr>
          <p:cNvSpPr>
            <a:spLocks noGrp="1"/>
          </p:cNvSpPr>
          <p:nvPr>
            <p:ph sz="half" idx="2"/>
          </p:nvPr>
        </p:nvSpPr>
        <p:spPr>
          <a:xfrm>
            <a:off x="6218238" y="2083787"/>
            <a:ext cx="5339421"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a:extLst>
              <a:ext uri="{FF2B5EF4-FFF2-40B4-BE49-F238E27FC236}">
                <a16:creationId xmlns:a16="http://schemas.microsoft.com/office/drawing/2014/main" id="{A435B09E-F231-EB4C-B2BF-F08F28141880}"/>
              </a:ext>
            </a:extLst>
          </p:cNvPr>
          <p:cNvSpPr>
            <a:spLocks noGrp="1"/>
          </p:cNvSpPr>
          <p:nvPr>
            <p:ph type="sldNum" sz="quarter" idx="12"/>
          </p:nvPr>
        </p:nvSpPr>
        <p:spPr/>
        <p:txBody>
          <a:bodyPr/>
          <a:lstStyle>
            <a:lvl1pPr>
              <a:defRPr b="0" i="0">
                <a:solidFill>
                  <a:schemeClr val="tx1"/>
                </a:solidFill>
                <a:latin typeface="Segoe UI" panose="020B0502040204020203" pitchFamily="34" charset="0"/>
                <a:cs typeface="Segoe UI" panose="020B0502040204020203" pitchFamily="34" charset="0"/>
              </a:defRPr>
            </a:lvl1pPr>
          </a:lstStyle>
          <a:p>
            <a:fld id="{A65B2AE7-EA47-394F-8AA4-43341F7E3E3D}" type="slidenum">
              <a:rPr lang="en-GB" smtClean="0"/>
              <a:pPr/>
              <a:t>‹#›</a:t>
            </a:fld>
            <a:endParaRPr lang="en-GB"/>
          </a:p>
        </p:txBody>
      </p:sp>
    </p:spTree>
    <p:extLst>
      <p:ext uri="{BB962C8B-B14F-4D97-AF65-F5344CB8AC3E}">
        <p14:creationId xmlns:p14="http://schemas.microsoft.com/office/powerpoint/2010/main" val="294633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11658170"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2980811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79311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189265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492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61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904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2543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66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53682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93128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169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4611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822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80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169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8940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93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828886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9949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77363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1688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1"/>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1" y="3283251"/>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140112186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08493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895884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155941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4243908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893194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87289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14781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9221022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4176175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1147536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28480322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9783335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51497077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61097743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8080187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830512141"/>
      </p:ext>
    </p:extLst>
  </p:cSld>
  <p:clrMapOvr>
    <a:masterClrMapping/>
  </p:clrMapOvr>
  <p:transition>
    <p:fade/>
  </p:transition>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spTree>
    <p:extLst>
      <p:ext uri="{BB962C8B-B14F-4D97-AF65-F5344CB8AC3E}">
        <p14:creationId xmlns:p14="http://schemas.microsoft.com/office/powerpoint/2010/main" val="3326868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27974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11658170"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07578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685067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29624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378837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84981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9C2B-4163-4CE5-A19A-CBF3947BC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DD4B2-4491-4B3B-A03B-A19236079E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83127-71C5-4D86-9B2A-D38309FA45F5}"/>
              </a:ext>
            </a:extLst>
          </p:cNvPr>
          <p:cNvSpPr>
            <a:spLocks noGrp="1"/>
          </p:cNvSpPr>
          <p:nvPr>
            <p:ph type="dt" sz="half" idx="10"/>
          </p:nvPr>
        </p:nvSpPr>
        <p:spPr/>
        <p:txBody>
          <a:bodyPr/>
          <a:lstStyle/>
          <a:p>
            <a:fld id="{6EDF3FBA-A66D-4D08-8902-27F371B5D2C1}" type="datetimeFigureOut">
              <a:rPr lang="en-US" smtClean="0"/>
              <a:t>11/20/2019</a:t>
            </a:fld>
            <a:endParaRPr lang="en-US"/>
          </a:p>
        </p:txBody>
      </p:sp>
      <p:sp>
        <p:nvSpPr>
          <p:cNvPr id="5" name="Footer Placeholder 4">
            <a:extLst>
              <a:ext uri="{FF2B5EF4-FFF2-40B4-BE49-F238E27FC236}">
                <a16:creationId xmlns:a16="http://schemas.microsoft.com/office/drawing/2014/main" id="{714F39B0-2327-4873-A483-AA7731257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4336A-AE9C-406A-B7BF-45152FD961A7}"/>
              </a:ext>
            </a:extLst>
          </p:cNvPr>
          <p:cNvSpPr>
            <a:spLocks noGrp="1"/>
          </p:cNvSpPr>
          <p:nvPr>
            <p:ph type="sldNum" sz="quarter" idx="12"/>
          </p:nvPr>
        </p:nvSpPr>
        <p:spPr/>
        <p:txBody>
          <a:bodyPr/>
          <a:lstStyle/>
          <a:p>
            <a:fld id="{A76AEAA6-EDD0-4796-9A25-55A993528EBC}" type="slidenum">
              <a:rPr lang="en-US" smtClean="0"/>
              <a:t>‹#›</a:t>
            </a:fld>
            <a:endParaRPr lang="en-US"/>
          </a:p>
        </p:txBody>
      </p:sp>
    </p:spTree>
    <p:extLst>
      <p:ext uri="{BB962C8B-B14F-4D97-AF65-F5344CB8AC3E}">
        <p14:creationId xmlns:p14="http://schemas.microsoft.com/office/powerpoint/2010/main" val="8611678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0314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562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670023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5225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93306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33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Tree>
    <p:extLst>
      <p:ext uri="{BB962C8B-B14F-4D97-AF65-F5344CB8AC3E}">
        <p14:creationId xmlns:p14="http://schemas.microsoft.com/office/powerpoint/2010/main" val="276517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8113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9686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89193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66404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6391654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2785469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693685"/>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307859"/>
          </a:xfrm>
          <a:noFill/>
        </p:spPr>
        <p:txBody>
          <a:bodyPr tIns="91440" bIns="91440" anchor="t" anchorCtr="0">
            <a:spAutoFit/>
          </a:bodyPr>
          <a:lstStyle>
            <a:lvl1pPr>
              <a:lnSpc>
                <a:spcPct val="100000"/>
              </a:lnSpc>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84831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27447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832248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theme" Target="../theme/theme10.xml"/><Relationship Id="rId3" Type="http://schemas.openxmlformats.org/officeDocument/2006/relationships/slideLayout" Target="../slideLayouts/slideLayout209.xml"/><Relationship Id="rId21" Type="http://schemas.openxmlformats.org/officeDocument/2006/relationships/slideLayout" Target="../slideLayouts/slideLayout227.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9.xml"/><Relationship Id="rId13" Type="http://schemas.openxmlformats.org/officeDocument/2006/relationships/slideLayout" Target="../slideLayouts/slideLayout244.xml"/><Relationship Id="rId18" Type="http://schemas.openxmlformats.org/officeDocument/2006/relationships/slideLayout" Target="../slideLayouts/slideLayout249.xml"/><Relationship Id="rId26" Type="http://schemas.openxmlformats.org/officeDocument/2006/relationships/slideLayout" Target="../slideLayouts/slideLayout257.xml"/><Relationship Id="rId3" Type="http://schemas.openxmlformats.org/officeDocument/2006/relationships/slideLayout" Target="../slideLayouts/slideLayout234.xml"/><Relationship Id="rId21" Type="http://schemas.openxmlformats.org/officeDocument/2006/relationships/slideLayout" Target="../slideLayouts/slideLayout252.xml"/><Relationship Id="rId7" Type="http://schemas.openxmlformats.org/officeDocument/2006/relationships/slideLayout" Target="../slideLayouts/slideLayout238.xml"/><Relationship Id="rId12" Type="http://schemas.openxmlformats.org/officeDocument/2006/relationships/slideLayout" Target="../slideLayouts/slideLayout243.xml"/><Relationship Id="rId17" Type="http://schemas.openxmlformats.org/officeDocument/2006/relationships/slideLayout" Target="../slideLayouts/slideLayout248.xml"/><Relationship Id="rId25" Type="http://schemas.openxmlformats.org/officeDocument/2006/relationships/slideLayout" Target="../slideLayouts/slideLayout256.xml"/><Relationship Id="rId2" Type="http://schemas.openxmlformats.org/officeDocument/2006/relationships/slideLayout" Target="../slideLayouts/slideLayout233.xml"/><Relationship Id="rId16" Type="http://schemas.openxmlformats.org/officeDocument/2006/relationships/slideLayout" Target="../slideLayouts/slideLayout247.xml"/><Relationship Id="rId20" Type="http://schemas.openxmlformats.org/officeDocument/2006/relationships/slideLayout" Target="../slideLayouts/slideLayout251.xml"/><Relationship Id="rId29" Type="http://schemas.openxmlformats.org/officeDocument/2006/relationships/slideLayout" Target="../slideLayouts/slideLayout260.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24" Type="http://schemas.openxmlformats.org/officeDocument/2006/relationships/slideLayout" Target="../slideLayouts/slideLayout255.xml"/><Relationship Id="rId32" Type="http://schemas.openxmlformats.org/officeDocument/2006/relationships/image" Target="../media/image33.png"/><Relationship Id="rId5" Type="http://schemas.openxmlformats.org/officeDocument/2006/relationships/slideLayout" Target="../slideLayouts/slideLayout236.xml"/><Relationship Id="rId15" Type="http://schemas.openxmlformats.org/officeDocument/2006/relationships/slideLayout" Target="../slideLayouts/slideLayout246.xml"/><Relationship Id="rId23" Type="http://schemas.openxmlformats.org/officeDocument/2006/relationships/slideLayout" Target="../slideLayouts/slideLayout254.xml"/><Relationship Id="rId28" Type="http://schemas.openxmlformats.org/officeDocument/2006/relationships/slideLayout" Target="../slideLayouts/slideLayout259.xml"/><Relationship Id="rId10" Type="http://schemas.openxmlformats.org/officeDocument/2006/relationships/slideLayout" Target="../slideLayouts/slideLayout241.xml"/><Relationship Id="rId19" Type="http://schemas.openxmlformats.org/officeDocument/2006/relationships/slideLayout" Target="../slideLayouts/slideLayout250.xml"/><Relationship Id="rId31" Type="http://schemas.openxmlformats.org/officeDocument/2006/relationships/theme" Target="../theme/theme11.xml"/><Relationship Id="rId4" Type="http://schemas.openxmlformats.org/officeDocument/2006/relationships/slideLayout" Target="../slideLayouts/slideLayout235.xml"/><Relationship Id="rId9" Type="http://schemas.openxmlformats.org/officeDocument/2006/relationships/slideLayout" Target="../slideLayouts/slideLayout240.xml"/><Relationship Id="rId14" Type="http://schemas.openxmlformats.org/officeDocument/2006/relationships/slideLayout" Target="../slideLayouts/slideLayout245.xml"/><Relationship Id="rId22" Type="http://schemas.openxmlformats.org/officeDocument/2006/relationships/slideLayout" Target="../slideLayouts/slideLayout253.xml"/><Relationship Id="rId27" Type="http://schemas.openxmlformats.org/officeDocument/2006/relationships/slideLayout" Target="../slideLayouts/slideLayout258.xml"/><Relationship Id="rId30" Type="http://schemas.openxmlformats.org/officeDocument/2006/relationships/slideLayout" Target="../slideLayouts/slideLayout26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image" Target="../media/image46.jpg"/><Relationship Id="rId3" Type="http://schemas.openxmlformats.org/officeDocument/2006/relationships/slideLayout" Target="../slideLayouts/slideLayout264.xml"/><Relationship Id="rId7" Type="http://schemas.openxmlformats.org/officeDocument/2006/relationships/slideLayout" Target="../slideLayouts/slideLayout268.xml"/><Relationship Id="rId12" Type="http://schemas.openxmlformats.org/officeDocument/2006/relationships/theme" Target="../theme/theme12.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0" Type="http://schemas.openxmlformats.org/officeDocument/2006/relationships/slideLayout" Target="../slideLayouts/slideLayout271.xml"/><Relationship Id="rId4" Type="http://schemas.openxmlformats.org/officeDocument/2006/relationships/slideLayout" Target="../slideLayouts/slideLayout265.xml"/><Relationship Id="rId9" Type="http://schemas.openxmlformats.org/officeDocument/2006/relationships/slideLayout" Target="../slideLayouts/slideLayout270.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285.xml"/><Relationship Id="rId18" Type="http://schemas.openxmlformats.org/officeDocument/2006/relationships/slideLayout" Target="../slideLayouts/slideLayout290.xml"/><Relationship Id="rId26" Type="http://schemas.openxmlformats.org/officeDocument/2006/relationships/slideLayout" Target="../slideLayouts/slideLayout298.xml"/><Relationship Id="rId3" Type="http://schemas.openxmlformats.org/officeDocument/2006/relationships/slideLayout" Target="../slideLayouts/slideLayout275.xml"/><Relationship Id="rId21" Type="http://schemas.openxmlformats.org/officeDocument/2006/relationships/slideLayout" Target="../slideLayouts/slideLayout293.xml"/><Relationship Id="rId7" Type="http://schemas.openxmlformats.org/officeDocument/2006/relationships/slideLayout" Target="../slideLayouts/slideLayout279.xml"/><Relationship Id="rId12" Type="http://schemas.openxmlformats.org/officeDocument/2006/relationships/slideLayout" Target="../slideLayouts/slideLayout284.xml"/><Relationship Id="rId17" Type="http://schemas.openxmlformats.org/officeDocument/2006/relationships/slideLayout" Target="../slideLayouts/slideLayout289.xml"/><Relationship Id="rId25" Type="http://schemas.openxmlformats.org/officeDocument/2006/relationships/slideLayout" Target="../slideLayouts/slideLayout297.xml"/><Relationship Id="rId33" Type="http://schemas.openxmlformats.org/officeDocument/2006/relationships/image" Target="../media/image47.emf"/><Relationship Id="rId2" Type="http://schemas.openxmlformats.org/officeDocument/2006/relationships/slideLayout" Target="../slideLayouts/slideLayout274.xml"/><Relationship Id="rId16" Type="http://schemas.openxmlformats.org/officeDocument/2006/relationships/slideLayout" Target="../slideLayouts/slideLayout288.xml"/><Relationship Id="rId20" Type="http://schemas.openxmlformats.org/officeDocument/2006/relationships/slideLayout" Target="../slideLayouts/slideLayout292.xml"/><Relationship Id="rId29" Type="http://schemas.openxmlformats.org/officeDocument/2006/relationships/slideLayout" Target="../slideLayouts/slideLayout301.xml"/><Relationship Id="rId1" Type="http://schemas.openxmlformats.org/officeDocument/2006/relationships/slideLayout" Target="../slideLayouts/slideLayout273.xml"/><Relationship Id="rId6" Type="http://schemas.openxmlformats.org/officeDocument/2006/relationships/slideLayout" Target="../slideLayouts/slideLayout278.xml"/><Relationship Id="rId11" Type="http://schemas.openxmlformats.org/officeDocument/2006/relationships/slideLayout" Target="../slideLayouts/slideLayout283.xml"/><Relationship Id="rId24" Type="http://schemas.openxmlformats.org/officeDocument/2006/relationships/slideLayout" Target="../slideLayouts/slideLayout296.xml"/><Relationship Id="rId32" Type="http://schemas.openxmlformats.org/officeDocument/2006/relationships/theme" Target="../theme/theme13.xml"/><Relationship Id="rId5" Type="http://schemas.openxmlformats.org/officeDocument/2006/relationships/slideLayout" Target="../slideLayouts/slideLayout277.xml"/><Relationship Id="rId15" Type="http://schemas.openxmlformats.org/officeDocument/2006/relationships/slideLayout" Target="../slideLayouts/slideLayout287.xml"/><Relationship Id="rId23" Type="http://schemas.openxmlformats.org/officeDocument/2006/relationships/slideLayout" Target="../slideLayouts/slideLayout295.xml"/><Relationship Id="rId28" Type="http://schemas.openxmlformats.org/officeDocument/2006/relationships/slideLayout" Target="../slideLayouts/slideLayout300.xml"/><Relationship Id="rId10" Type="http://schemas.openxmlformats.org/officeDocument/2006/relationships/slideLayout" Target="../slideLayouts/slideLayout282.xml"/><Relationship Id="rId19" Type="http://schemas.openxmlformats.org/officeDocument/2006/relationships/slideLayout" Target="../slideLayouts/slideLayout291.xml"/><Relationship Id="rId31" Type="http://schemas.openxmlformats.org/officeDocument/2006/relationships/slideLayout" Target="../slideLayouts/slideLayout303.xml"/><Relationship Id="rId4" Type="http://schemas.openxmlformats.org/officeDocument/2006/relationships/slideLayout" Target="../slideLayouts/slideLayout276.xml"/><Relationship Id="rId9" Type="http://schemas.openxmlformats.org/officeDocument/2006/relationships/slideLayout" Target="../slideLayouts/slideLayout281.xml"/><Relationship Id="rId14" Type="http://schemas.openxmlformats.org/officeDocument/2006/relationships/slideLayout" Target="../slideLayouts/slideLayout286.xml"/><Relationship Id="rId22" Type="http://schemas.openxmlformats.org/officeDocument/2006/relationships/slideLayout" Target="../slideLayouts/slideLayout294.xml"/><Relationship Id="rId27" Type="http://schemas.openxmlformats.org/officeDocument/2006/relationships/slideLayout" Target="../slideLayouts/slideLayout299.xml"/><Relationship Id="rId30" Type="http://schemas.openxmlformats.org/officeDocument/2006/relationships/slideLayout" Target="../slideLayouts/slideLayout302.xml"/><Relationship Id="rId8" Type="http://schemas.openxmlformats.org/officeDocument/2006/relationships/slideLayout" Target="../slideLayouts/slideLayout28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3" Type="http://schemas.openxmlformats.org/officeDocument/2006/relationships/slideLayout" Target="../slideLayouts/slideLayout306.xml"/><Relationship Id="rId21" Type="http://schemas.openxmlformats.org/officeDocument/2006/relationships/theme" Target="../theme/theme14.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image" Target="../media/image1.emf"/></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36.xml"/><Relationship Id="rId18" Type="http://schemas.openxmlformats.org/officeDocument/2006/relationships/slideLayout" Target="../slideLayouts/slideLayout341.xml"/><Relationship Id="rId26" Type="http://schemas.openxmlformats.org/officeDocument/2006/relationships/slideLayout" Target="../slideLayouts/slideLayout349.xml"/><Relationship Id="rId39" Type="http://schemas.openxmlformats.org/officeDocument/2006/relationships/slideLayout" Target="../slideLayouts/slideLayout362.xml"/><Relationship Id="rId21" Type="http://schemas.openxmlformats.org/officeDocument/2006/relationships/slideLayout" Target="../slideLayouts/slideLayout344.xml"/><Relationship Id="rId34" Type="http://schemas.openxmlformats.org/officeDocument/2006/relationships/slideLayout" Target="../slideLayouts/slideLayout357.xml"/><Relationship Id="rId42" Type="http://schemas.openxmlformats.org/officeDocument/2006/relationships/slideLayout" Target="../slideLayouts/slideLayout365.xml"/><Relationship Id="rId7" Type="http://schemas.openxmlformats.org/officeDocument/2006/relationships/slideLayout" Target="../slideLayouts/slideLayout330.xml"/><Relationship Id="rId2" Type="http://schemas.openxmlformats.org/officeDocument/2006/relationships/slideLayout" Target="../slideLayouts/slideLayout325.xml"/><Relationship Id="rId16" Type="http://schemas.openxmlformats.org/officeDocument/2006/relationships/slideLayout" Target="../slideLayouts/slideLayout339.xml"/><Relationship Id="rId29" Type="http://schemas.openxmlformats.org/officeDocument/2006/relationships/slideLayout" Target="../slideLayouts/slideLayout352.xml"/><Relationship Id="rId1" Type="http://schemas.openxmlformats.org/officeDocument/2006/relationships/slideLayout" Target="../slideLayouts/slideLayout324.xml"/><Relationship Id="rId6" Type="http://schemas.openxmlformats.org/officeDocument/2006/relationships/slideLayout" Target="../slideLayouts/slideLayout329.xml"/><Relationship Id="rId11" Type="http://schemas.openxmlformats.org/officeDocument/2006/relationships/slideLayout" Target="../slideLayouts/slideLayout334.xml"/><Relationship Id="rId24" Type="http://schemas.openxmlformats.org/officeDocument/2006/relationships/slideLayout" Target="../slideLayouts/slideLayout347.xml"/><Relationship Id="rId32" Type="http://schemas.openxmlformats.org/officeDocument/2006/relationships/slideLayout" Target="../slideLayouts/slideLayout355.xml"/><Relationship Id="rId37" Type="http://schemas.openxmlformats.org/officeDocument/2006/relationships/slideLayout" Target="../slideLayouts/slideLayout360.xml"/><Relationship Id="rId40" Type="http://schemas.openxmlformats.org/officeDocument/2006/relationships/slideLayout" Target="../slideLayouts/slideLayout363.xml"/><Relationship Id="rId45" Type="http://schemas.openxmlformats.org/officeDocument/2006/relationships/theme" Target="../theme/theme15.xml"/><Relationship Id="rId5" Type="http://schemas.openxmlformats.org/officeDocument/2006/relationships/slideLayout" Target="../slideLayouts/slideLayout328.xml"/><Relationship Id="rId15" Type="http://schemas.openxmlformats.org/officeDocument/2006/relationships/slideLayout" Target="../slideLayouts/slideLayout338.xml"/><Relationship Id="rId23" Type="http://schemas.openxmlformats.org/officeDocument/2006/relationships/slideLayout" Target="../slideLayouts/slideLayout346.xml"/><Relationship Id="rId28" Type="http://schemas.openxmlformats.org/officeDocument/2006/relationships/slideLayout" Target="../slideLayouts/slideLayout351.xml"/><Relationship Id="rId36" Type="http://schemas.openxmlformats.org/officeDocument/2006/relationships/slideLayout" Target="../slideLayouts/slideLayout359.xml"/><Relationship Id="rId10" Type="http://schemas.openxmlformats.org/officeDocument/2006/relationships/slideLayout" Target="../slideLayouts/slideLayout333.xml"/><Relationship Id="rId19" Type="http://schemas.openxmlformats.org/officeDocument/2006/relationships/slideLayout" Target="../slideLayouts/slideLayout342.xml"/><Relationship Id="rId31" Type="http://schemas.openxmlformats.org/officeDocument/2006/relationships/slideLayout" Target="../slideLayouts/slideLayout354.xml"/><Relationship Id="rId44" Type="http://schemas.openxmlformats.org/officeDocument/2006/relationships/slideLayout" Target="../slideLayouts/slideLayout367.xml"/><Relationship Id="rId4" Type="http://schemas.openxmlformats.org/officeDocument/2006/relationships/slideLayout" Target="../slideLayouts/slideLayout327.xml"/><Relationship Id="rId9" Type="http://schemas.openxmlformats.org/officeDocument/2006/relationships/slideLayout" Target="../slideLayouts/slideLayout332.xml"/><Relationship Id="rId14" Type="http://schemas.openxmlformats.org/officeDocument/2006/relationships/slideLayout" Target="../slideLayouts/slideLayout337.xml"/><Relationship Id="rId22" Type="http://schemas.openxmlformats.org/officeDocument/2006/relationships/slideLayout" Target="../slideLayouts/slideLayout345.xml"/><Relationship Id="rId27" Type="http://schemas.openxmlformats.org/officeDocument/2006/relationships/slideLayout" Target="../slideLayouts/slideLayout350.xml"/><Relationship Id="rId30" Type="http://schemas.openxmlformats.org/officeDocument/2006/relationships/slideLayout" Target="../slideLayouts/slideLayout353.xml"/><Relationship Id="rId35" Type="http://schemas.openxmlformats.org/officeDocument/2006/relationships/slideLayout" Target="../slideLayouts/slideLayout358.xml"/><Relationship Id="rId43" Type="http://schemas.openxmlformats.org/officeDocument/2006/relationships/slideLayout" Target="../slideLayouts/slideLayout366.xml"/><Relationship Id="rId8" Type="http://schemas.openxmlformats.org/officeDocument/2006/relationships/slideLayout" Target="../slideLayouts/slideLayout331.xml"/><Relationship Id="rId3" Type="http://schemas.openxmlformats.org/officeDocument/2006/relationships/slideLayout" Target="../slideLayouts/slideLayout326.xml"/><Relationship Id="rId12" Type="http://schemas.openxmlformats.org/officeDocument/2006/relationships/slideLayout" Target="../slideLayouts/slideLayout335.xml"/><Relationship Id="rId17" Type="http://schemas.openxmlformats.org/officeDocument/2006/relationships/slideLayout" Target="../slideLayouts/slideLayout340.xml"/><Relationship Id="rId25" Type="http://schemas.openxmlformats.org/officeDocument/2006/relationships/slideLayout" Target="../slideLayouts/slideLayout348.xml"/><Relationship Id="rId33" Type="http://schemas.openxmlformats.org/officeDocument/2006/relationships/slideLayout" Target="../slideLayouts/slideLayout356.xml"/><Relationship Id="rId38" Type="http://schemas.openxmlformats.org/officeDocument/2006/relationships/slideLayout" Target="../slideLayouts/slideLayout361.xml"/><Relationship Id="rId46" Type="http://schemas.openxmlformats.org/officeDocument/2006/relationships/image" Target="../media/image33.png"/><Relationship Id="rId20" Type="http://schemas.openxmlformats.org/officeDocument/2006/relationships/slideLayout" Target="../slideLayouts/slideLayout343.xml"/><Relationship Id="rId41" Type="http://schemas.openxmlformats.org/officeDocument/2006/relationships/slideLayout" Target="../slideLayouts/slideLayout36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image" Target="../media/image1.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theme" Target="../theme/theme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image" Target="../media/image1.emf"/><Relationship Id="rId10" Type="http://schemas.openxmlformats.org/officeDocument/2006/relationships/slideLayout" Target="../slideLayouts/slideLayout49.xml"/><Relationship Id="rId19" Type="http://schemas.openxmlformats.org/officeDocument/2006/relationships/slideLayout" Target="../slideLayouts/slideLayout58.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slideLayout" Target="../slideLayouts/slideLayout78.xml"/><Relationship Id="rId26" Type="http://schemas.openxmlformats.org/officeDocument/2006/relationships/slideLayout" Target="../slideLayouts/slideLayout86.xml"/><Relationship Id="rId3" Type="http://schemas.openxmlformats.org/officeDocument/2006/relationships/slideLayout" Target="../slideLayouts/slideLayout63.xml"/><Relationship Id="rId21" Type="http://schemas.openxmlformats.org/officeDocument/2006/relationships/slideLayout" Target="../slideLayouts/slideLayout81.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slideLayout" Target="../slideLayouts/slideLayout77.xml"/><Relationship Id="rId25" Type="http://schemas.openxmlformats.org/officeDocument/2006/relationships/slideLayout" Target="../slideLayouts/slideLayout8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20" Type="http://schemas.openxmlformats.org/officeDocument/2006/relationships/slideLayout" Target="../slideLayouts/slideLayout80.xml"/><Relationship Id="rId29" Type="http://schemas.openxmlformats.org/officeDocument/2006/relationships/image" Target="../media/image11.png"/><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24" Type="http://schemas.openxmlformats.org/officeDocument/2006/relationships/slideLayout" Target="../slideLayouts/slideLayout84.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23" Type="http://schemas.openxmlformats.org/officeDocument/2006/relationships/slideLayout" Target="../slideLayouts/slideLayout83.xml"/><Relationship Id="rId28" Type="http://schemas.openxmlformats.org/officeDocument/2006/relationships/theme" Target="../theme/theme4.xml"/><Relationship Id="rId10" Type="http://schemas.openxmlformats.org/officeDocument/2006/relationships/slideLayout" Target="../slideLayouts/slideLayout70.xml"/><Relationship Id="rId19" Type="http://schemas.openxmlformats.org/officeDocument/2006/relationships/slideLayout" Target="../slideLayouts/slideLayout79.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 Id="rId22" Type="http://schemas.openxmlformats.org/officeDocument/2006/relationships/slideLayout" Target="../slideLayouts/slideLayout82.xml"/><Relationship Id="rId27" Type="http://schemas.openxmlformats.org/officeDocument/2006/relationships/slideLayout" Target="../slideLayouts/slideLayout87.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image" Target="../media/image1.emf"/><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slideLayout" Target="../slideLayouts/slideLayout116.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theme" Target="../theme/theme5.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31" Type="http://schemas.openxmlformats.org/officeDocument/2006/relationships/slideLayout" Target="../slideLayouts/slideLayout118.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8" Type="http://schemas.openxmlformats.org/officeDocument/2006/relationships/slideLayout" Target="../slideLayouts/slideLayout9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5" Type="http://schemas.openxmlformats.org/officeDocument/2006/relationships/slideLayout" Target="../slideLayouts/slideLayout123.xml"/><Relationship Id="rId10" Type="http://schemas.openxmlformats.org/officeDocument/2006/relationships/theme" Target="../theme/theme6.xml"/><Relationship Id="rId4" Type="http://schemas.openxmlformats.org/officeDocument/2006/relationships/slideLayout" Target="../slideLayouts/slideLayout122.xml"/><Relationship Id="rId9" Type="http://schemas.openxmlformats.org/officeDocument/2006/relationships/slideLayout" Target="../slideLayouts/slideLayout12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image" Target="../media/image23.emf"/><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theme" Target="../theme/theme7.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image" Target="../media/image23.emf"/><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theme" Target="../theme/theme8.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6.xml"/><Relationship Id="rId13" Type="http://schemas.openxmlformats.org/officeDocument/2006/relationships/slideLayout" Target="../slideLayouts/slideLayout191.xml"/><Relationship Id="rId18" Type="http://schemas.openxmlformats.org/officeDocument/2006/relationships/slideLayout" Target="../slideLayouts/slideLayout196.xml"/><Relationship Id="rId26" Type="http://schemas.openxmlformats.org/officeDocument/2006/relationships/slideLayout" Target="../slideLayouts/slideLayout204.xml"/><Relationship Id="rId3" Type="http://schemas.openxmlformats.org/officeDocument/2006/relationships/slideLayout" Target="../slideLayouts/slideLayout181.xml"/><Relationship Id="rId21" Type="http://schemas.openxmlformats.org/officeDocument/2006/relationships/slideLayout" Target="../slideLayouts/slideLayout199.xml"/><Relationship Id="rId7" Type="http://schemas.openxmlformats.org/officeDocument/2006/relationships/slideLayout" Target="../slideLayouts/slideLayout185.xml"/><Relationship Id="rId12" Type="http://schemas.openxmlformats.org/officeDocument/2006/relationships/slideLayout" Target="../slideLayouts/slideLayout190.xml"/><Relationship Id="rId17" Type="http://schemas.openxmlformats.org/officeDocument/2006/relationships/slideLayout" Target="../slideLayouts/slideLayout195.xml"/><Relationship Id="rId25" Type="http://schemas.openxmlformats.org/officeDocument/2006/relationships/slideLayout" Target="../slideLayouts/slideLayout203.xml"/><Relationship Id="rId2" Type="http://schemas.openxmlformats.org/officeDocument/2006/relationships/slideLayout" Target="../slideLayouts/slideLayout180.xml"/><Relationship Id="rId16" Type="http://schemas.openxmlformats.org/officeDocument/2006/relationships/slideLayout" Target="../slideLayouts/slideLayout194.xml"/><Relationship Id="rId20" Type="http://schemas.openxmlformats.org/officeDocument/2006/relationships/slideLayout" Target="../slideLayouts/slideLayout198.xml"/><Relationship Id="rId29" Type="http://schemas.openxmlformats.org/officeDocument/2006/relationships/theme" Target="../theme/theme9.xml"/><Relationship Id="rId1" Type="http://schemas.openxmlformats.org/officeDocument/2006/relationships/slideLayout" Target="../slideLayouts/slideLayout179.xml"/><Relationship Id="rId6" Type="http://schemas.openxmlformats.org/officeDocument/2006/relationships/slideLayout" Target="../slideLayouts/slideLayout184.xml"/><Relationship Id="rId11" Type="http://schemas.openxmlformats.org/officeDocument/2006/relationships/slideLayout" Target="../slideLayouts/slideLayout189.xml"/><Relationship Id="rId24" Type="http://schemas.openxmlformats.org/officeDocument/2006/relationships/slideLayout" Target="../slideLayouts/slideLayout202.xml"/><Relationship Id="rId5" Type="http://schemas.openxmlformats.org/officeDocument/2006/relationships/slideLayout" Target="../slideLayouts/slideLayout183.xml"/><Relationship Id="rId15" Type="http://schemas.openxmlformats.org/officeDocument/2006/relationships/slideLayout" Target="../slideLayouts/slideLayout193.xml"/><Relationship Id="rId23" Type="http://schemas.openxmlformats.org/officeDocument/2006/relationships/slideLayout" Target="../slideLayouts/slideLayout201.xml"/><Relationship Id="rId28" Type="http://schemas.openxmlformats.org/officeDocument/2006/relationships/slideLayout" Target="../slideLayouts/slideLayout206.xml"/><Relationship Id="rId10" Type="http://schemas.openxmlformats.org/officeDocument/2006/relationships/slideLayout" Target="../slideLayouts/slideLayout188.xml"/><Relationship Id="rId19" Type="http://schemas.openxmlformats.org/officeDocument/2006/relationships/slideLayout" Target="../slideLayouts/slideLayout197.xml"/><Relationship Id="rId4" Type="http://schemas.openxmlformats.org/officeDocument/2006/relationships/slideLayout" Target="../slideLayouts/slideLayout182.xml"/><Relationship Id="rId9" Type="http://schemas.openxmlformats.org/officeDocument/2006/relationships/slideLayout" Target="../slideLayouts/slideLayout187.xml"/><Relationship Id="rId14" Type="http://schemas.openxmlformats.org/officeDocument/2006/relationships/slideLayout" Target="../slideLayouts/slideLayout192.xml"/><Relationship Id="rId22" Type="http://schemas.openxmlformats.org/officeDocument/2006/relationships/slideLayout" Target="../slideLayouts/slideLayout200.xml"/><Relationship Id="rId27" Type="http://schemas.openxmlformats.org/officeDocument/2006/relationships/slideLayout" Target="../slideLayouts/slideLayout205.xml"/><Relationship Id="rId30" Type="http://schemas.openxmlformats.org/officeDocument/2006/relationships/image" Target="../media/image2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4" r:id="rId18"/>
    <p:sldLayoutId id="2147484525" r:id="rId19"/>
    <p:sldLayoutId id="2147484579" r:id="rId20"/>
    <p:sldLayoutId id="2147484613"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9410594"/>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 id="2147484731" r:id="rId21"/>
    <p:sldLayoutId id="2147484732" r:id="rId22"/>
    <p:sldLayoutId id="2147484733" r:id="rId23"/>
    <p:sldLayoutId id="2147484734" r:id="rId24"/>
    <p:sldLayoutId id="2147484735"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904816902"/>
      </p:ext>
    </p:extLst>
  </p:cSld>
  <p:clrMap bg1="lt1" tx1="dk1" bg2="lt2" tx2="dk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 id="2147484742" r:id="rId6"/>
    <p:sldLayoutId id="2147484743" r:id="rId7"/>
    <p:sldLayoutId id="2147484744" r:id="rId8"/>
    <p:sldLayoutId id="2147484745" r:id="rId9"/>
    <p:sldLayoutId id="2147484746" r:id="rId10"/>
    <p:sldLayoutId id="2147484747" r:id="rId11"/>
    <p:sldLayoutId id="2147484748" r:id="rId12"/>
    <p:sldLayoutId id="2147484749" r:id="rId13"/>
    <p:sldLayoutId id="2147484750" r:id="rId14"/>
    <p:sldLayoutId id="2147484751" r:id="rId15"/>
    <p:sldLayoutId id="2147484752" r:id="rId16"/>
    <p:sldLayoutId id="2147484753" r:id="rId17"/>
    <p:sldLayoutId id="2147484754" r:id="rId18"/>
    <p:sldLayoutId id="2147484755" r:id="rId19"/>
    <p:sldLayoutId id="2147484756" r:id="rId20"/>
    <p:sldLayoutId id="2147484757" r:id="rId21"/>
    <p:sldLayoutId id="2147484758" r:id="rId22"/>
    <p:sldLayoutId id="2147484759" r:id="rId23"/>
    <p:sldLayoutId id="2147484760" r:id="rId24"/>
    <p:sldLayoutId id="2147484761" r:id="rId25"/>
    <p:sldLayoutId id="2147484762" r:id="rId26"/>
    <p:sldLayoutId id="2147484763" r:id="rId27"/>
    <p:sldLayoutId id="2147484764" r:id="rId28"/>
    <p:sldLayoutId id="2147484765" r:id="rId29"/>
    <p:sldLayoutId id="2147484766" r:id="rId30"/>
  </p:sldLayoutIdLst>
  <p:transition>
    <p:fade/>
  </p:transition>
  <p:hf sldNum="0" hd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1824" y="280106"/>
            <a:ext cx="11192828" cy="1165754"/>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621824" y="1632057"/>
            <a:ext cx="11192828" cy="46160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1824" y="6482889"/>
            <a:ext cx="2901844" cy="372394"/>
          </a:xfrm>
          <a:prstGeom prst="rect">
            <a:avLst/>
          </a:prstGeom>
        </p:spPr>
        <p:txBody>
          <a:bodyPr vert="horz" lIns="91440" tIns="45720" rIns="91440" bIns="45720" rtlCol="0" anchor="ctr"/>
          <a:lstStyle>
            <a:lvl1pPr algn="l" fontAlgn="auto">
              <a:spcBef>
                <a:spcPts val="0"/>
              </a:spcBef>
              <a:spcAft>
                <a:spcPts val="0"/>
              </a:spcAft>
              <a:defRPr sz="1632" smtClean="0">
                <a:solidFill>
                  <a:schemeClr val="tx1">
                    <a:tint val="75000"/>
                  </a:schemeClr>
                </a:solidFill>
                <a:latin typeface="+mn-lt"/>
                <a:ea typeface="+mn-ea"/>
                <a:cs typeface="+mn-cs"/>
              </a:defRPr>
            </a:lvl1pPr>
          </a:lstStyle>
          <a:p>
            <a:pPr>
              <a:defRPr/>
            </a:pPr>
            <a:fld id="{AADEF755-0B60-4A3E-9C6A-4CADF1C89A5E}" type="datetimeFigureOut">
              <a:rPr lang="en-US" smtClean="0"/>
              <a:pPr>
                <a:defRPr/>
              </a:pPr>
              <a:t>11/20/2019</a:t>
            </a:fld>
            <a:endParaRPr lang="en-US"/>
          </a:p>
        </p:txBody>
      </p:sp>
      <p:sp>
        <p:nvSpPr>
          <p:cNvPr id="5" name="Footer Placeholder 4"/>
          <p:cNvSpPr>
            <a:spLocks noGrp="1"/>
          </p:cNvSpPr>
          <p:nvPr>
            <p:ph type="ftr" sz="quarter" idx="3"/>
          </p:nvPr>
        </p:nvSpPr>
        <p:spPr>
          <a:xfrm>
            <a:off x="4249129" y="6482889"/>
            <a:ext cx="3938217" cy="372394"/>
          </a:xfrm>
          <a:prstGeom prst="rect">
            <a:avLst/>
          </a:prstGeom>
        </p:spPr>
        <p:txBody>
          <a:bodyPr vert="horz" lIns="91440" tIns="45720" rIns="91440" bIns="45720" rtlCol="0" anchor="ctr"/>
          <a:lstStyle>
            <a:lvl1pPr algn="ctr" fontAlgn="auto">
              <a:spcBef>
                <a:spcPts val="0"/>
              </a:spcBef>
              <a:spcAft>
                <a:spcPts val="0"/>
              </a:spcAft>
              <a:defRPr sz="1632">
                <a:solidFill>
                  <a:schemeClr val="tx1">
                    <a:tint val="75000"/>
                  </a:schemeClr>
                </a:solidFill>
                <a:latin typeface="+mn-lt"/>
                <a:ea typeface="+mn-ea"/>
                <a:cs typeface="+mn-cs"/>
              </a:defRPr>
            </a:lvl1pPr>
          </a:lstStyle>
          <a:p>
            <a:pPr>
              <a:defRPr/>
            </a:pPr>
            <a:endParaRPr lang="en-US"/>
          </a:p>
        </p:txBody>
      </p:sp>
    </p:spTree>
    <p:extLst>
      <p:ext uri="{BB962C8B-B14F-4D97-AF65-F5344CB8AC3E}">
        <p14:creationId xmlns:p14="http://schemas.microsoft.com/office/powerpoint/2010/main" val="3375006439"/>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Lst>
  <p:txStyles>
    <p:titleStyle>
      <a:lvl1pPr algn="l" rtl="0" eaLnBrk="1" fontAlgn="base" hangingPunct="1">
        <a:spcBef>
          <a:spcPct val="0"/>
        </a:spcBef>
        <a:spcAft>
          <a:spcPct val="0"/>
        </a:spcAft>
        <a:defRPr sz="5984"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5pPr>
      <a:lvl6pPr marL="621746" algn="l" rtl="0" eaLnBrk="1" fontAlgn="base" hangingPunct="1">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6pPr>
      <a:lvl7pPr marL="1243493" algn="l" rtl="0" eaLnBrk="1" fontAlgn="base" hangingPunct="1">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7pPr>
      <a:lvl8pPr marL="1865239" algn="l" rtl="0" eaLnBrk="1" fontAlgn="base" hangingPunct="1">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8pPr>
      <a:lvl9pPr marL="2486985" algn="l" rtl="0" eaLnBrk="1" fontAlgn="base" hangingPunct="1">
        <a:spcBef>
          <a:spcPct val="0"/>
        </a:spcBef>
        <a:spcAft>
          <a:spcPct val="0"/>
        </a:spcAft>
        <a:defRPr sz="5984">
          <a:solidFill>
            <a:schemeClr val="tx2"/>
          </a:solidFill>
          <a:latin typeface="Arial Bold" pitchFamily="-72" charset="0"/>
          <a:ea typeface="ＭＳ Ｐゴシック" pitchFamily="-72" charset="-128"/>
          <a:cs typeface="ＭＳ Ｐゴシック" pitchFamily="-72" charset="-128"/>
        </a:defRPr>
      </a:lvl9pPr>
    </p:titleStyle>
    <p:bodyStyle>
      <a:lvl1pPr marL="466310" indent="-466310" algn="l" rtl="0" eaLnBrk="1" fontAlgn="base" hangingPunct="1">
        <a:spcBef>
          <a:spcPct val="20000"/>
        </a:spcBef>
        <a:spcAft>
          <a:spcPct val="0"/>
        </a:spcAft>
        <a:buClr>
          <a:schemeClr val="accent1"/>
        </a:buClr>
        <a:buFont typeface="Arial" pitchFamily="-72" charset="0"/>
        <a:buChar char="•"/>
        <a:defRPr sz="4352" kern="1200">
          <a:solidFill>
            <a:schemeClr val="tx1"/>
          </a:solidFill>
          <a:latin typeface="Arial" pitchFamily="-72" charset="0"/>
          <a:ea typeface="ＭＳ Ｐゴシック" pitchFamily="-72" charset="-128"/>
          <a:cs typeface="ＭＳ Ｐゴシック" pitchFamily="-72" charset="-128"/>
        </a:defRPr>
      </a:lvl1pPr>
      <a:lvl2pPr marL="1010338" indent="-388591" algn="l" rtl="0" eaLnBrk="1" fontAlgn="base" hangingPunct="1">
        <a:spcBef>
          <a:spcPct val="20000"/>
        </a:spcBef>
        <a:spcAft>
          <a:spcPct val="0"/>
        </a:spcAft>
        <a:buClr>
          <a:schemeClr val="tx2"/>
        </a:buClr>
        <a:buFont typeface="Arial" pitchFamily="-72" charset="0"/>
        <a:buChar char="–"/>
        <a:defRPr sz="3808" kern="1200">
          <a:solidFill>
            <a:schemeClr val="tx1"/>
          </a:solidFill>
          <a:latin typeface="Arial" pitchFamily="-72" charset="0"/>
          <a:ea typeface="ＭＳ Ｐゴシック" pitchFamily="-72" charset="-128"/>
          <a:cs typeface="+mn-cs"/>
        </a:defRPr>
      </a:lvl2pPr>
      <a:lvl3pPr marL="1554366" indent="-310873" algn="l" rtl="0" eaLnBrk="1" fontAlgn="base" hangingPunct="1">
        <a:spcBef>
          <a:spcPct val="20000"/>
        </a:spcBef>
        <a:spcAft>
          <a:spcPct val="0"/>
        </a:spcAft>
        <a:buClr>
          <a:schemeClr val="bg2"/>
        </a:buClr>
        <a:buFont typeface="Arial" pitchFamily="-72" charset="0"/>
        <a:buChar char="•"/>
        <a:defRPr sz="3264" kern="1200">
          <a:solidFill>
            <a:schemeClr val="tx1"/>
          </a:solidFill>
          <a:latin typeface="Arial" pitchFamily="-72" charset="0"/>
          <a:ea typeface="ＭＳ Ｐゴシック" pitchFamily="-72" charset="-128"/>
          <a:cs typeface="+mn-cs"/>
        </a:defRPr>
      </a:lvl3pPr>
      <a:lvl4pPr marL="2176112" indent="-310873" algn="l" rtl="0" eaLnBrk="1" fontAlgn="base" hangingPunct="1">
        <a:spcBef>
          <a:spcPct val="20000"/>
        </a:spcBef>
        <a:spcAft>
          <a:spcPct val="0"/>
        </a:spcAft>
        <a:buClr>
          <a:schemeClr val="accent1"/>
        </a:buClr>
        <a:buFont typeface="Arial" pitchFamily="-72" charset="0"/>
        <a:buChar char="–"/>
        <a:defRPr sz="2720" kern="1200">
          <a:solidFill>
            <a:schemeClr val="tx1"/>
          </a:solidFill>
          <a:latin typeface="Arial" pitchFamily="-72" charset="0"/>
          <a:ea typeface="ＭＳ Ｐゴシック" pitchFamily="-72" charset="-128"/>
          <a:cs typeface="+mn-cs"/>
        </a:defRPr>
      </a:lvl4pPr>
      <a:lvl5pPr marL="2797858" indent="-310873" algn="l" rtl="0" eaLnBrk="1" fontAlgn="base" hangingPunct="1">
        <a:spcBef>
          <a:spcPct val="20000"/>
        </a:spcBef>
        <a:spcAft>
          <a:spcPct val="0"/>
        </a:spcAft>
        <a:buClr>
          <a:schemeClr val="tx2"/>
        </a:buClr>
        <a:buFont typeface="Arial" pitchFamily="-72" charset="0"/>
        <a:buChar char="»"/>
        <a:defRPr sz="2720" kern="1200">
          <a:solidFill>
            <a:schemeClr val="tx1"/>
          </a:solidFill>
          <a:latin typeface="Arial" pitchFamily="-72" charset="0"/>
          <a:ea typeface="ＭＳ Ｐゴシック" pitchFamily="-72" charset="-128"/>
          <a:cs typeface="+mn-cs"/>
        </a:defRPr>
      </a:lvl5pPr>
      <a:lvl6pPr marL="3419605"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351"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3097"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843" indent="-310873" algn="l" defTabSz="124349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93" rtl="0" eaLnBrk="1" latinLnBrk="0" hangingPunct="1">
        <a:defRPr sz="2448" kern="1200">
          <a:solidFill>
            <a:schemeClr val="tx1"/>
          </a:solidFill>
          <a:latin typeface="+mn-lt"/>
          <a:ea typeface="+mn-ea"/>
          <a:cs typeface="+mn-cs"/>
        </a:defRPr>
      </a:lvl1pPr>
      <a:lvl2pPr marL="621746" algn="l" defTabSz="1243493" rtl="0" eaLnBrk="1" latinLnBrk="0" hangingPunct="1">
        <a:defRPr sz="2448" kern="1200">
          <a:solidFill>
            <a:schemeClr val="tx1"/>
          </a:solidFill>
          <a:latin typeface="+mn-lt"/>
          <a:ea typeface="+mn-ea"/>
          <a:cs typeface="+mn-cs"/>
        </a:defRPr>
      </a:lvl2pPr>
      <a:lvl3pPr marL="1243493" algn="l" defTabSz="1243493" rtl="0" eaLnBrk="1" latinLnBrk="0" hangingPunct="1">
        <a:defRPr sz="2448" kern="1200">
          <a:solidFill>
            <a:schemeClr val="tx1"/>
          </a:solidFill>
          <a:latin typeface="+mn-lt"/>
          <a:ea typeface="+mn-ea"/>
          <a:cs typeface="+mn-cs"/>
        </a:defRPr>
      </a:lvl3pPr>
      <a:lvl4pPr marL="1865239" algn="l" defTabSz="1243493" rtl="0" eaLnBrk="1" latinLnBrk="0" hangingPunct="1">
        <a:defRPr sz="2448" kern="1200">
          <a:solidFill>
            <a:schemeClr val="tx1"/>
          </a:solidFill>
          <a:latin typeface="+mn-lt"/>
          <a:ea typeface="+mn-ea"/>
          <a:cs typeface="+mn-cs"/>
        </a:defRPr>
      </a:lvl4pPr>
      <a:lvl5pPr marL="2486985" algn="l" defTabSz="1243493" rtl="0" eaLnBrk="1" latinLnBrk="0" hangingPunct="1">
        <a:defRPr sz="2448" kern="1200">
          <a:solidFill>
            <a:schemeClr val="tx1"/>
          </a:solidFill>
          <a:latin typeface="+mn-lt"/>
          <a:ea typeface="+mn-ea"/>
          <a:cs typeface="+mn-cs"/>
        </a:defRPr>
      </a:lvl5pPr>
      <a:lvl6pPr marL="3108731" algn="l" defTabSz="1243493" rtl="0" eaLnBrk="1" latinLnBrk="0" hangingPunct="1">
        <a:defRPr sz="2448" kern="1200">
          <a:solidFill>
            <a:schemeClr val="tx1"/>
          </a:solidFill>
          <a:latin typeface="+mn-lt"/>
          <a:ea typeface="+mn-ea"/>
          <a:cs typeface="+mn-cs"/>
        </a:defRPr>
      </a:lvl6pPr>
      <a:lvl7pPr marL="3730478" algn="l" defTabSz="1243493" rtl="0" eaLnBrk="1" latinLnBrk="0" hangingPunct="1">
        <a:defRPr sz="2448" kern="1200">
          <a:solidFill>
            <a:schemeClr val="tx1"/>
          </a:solidFill>
          <a:latin typeface="+mn-lt"/>
          <a:ea typeface="+mn-ea"/>
          <a:cs typeface="+mn-cs"/>
        </a:defRPr>
      </a:lvl7pPr>
      <a:lvl8pPr marL="4352224" algn="l" defTabSz="1243493" rtl="0" eaLnBrk="1" latinLnBrk="0" hangingPunct="1">
        <a:defRPr sz="2448" kern="1200">
          <a:solidFill>
            <a:schemeClr val="tx1"/>
          </a:solidFill>
          <a:latin typeface="+mn-lt"/>
          <a:ea typeface="+mn-ea"/>
          <a:cs typeface="+mn-cs"/>
        </a:defRPr>
      </a:lvl8pPr>
      <a:lvl9pPr marL="4973970" algn="l" defTabSz="1243493" rtl="0" eaLnBrk="1" latinLnBrk="0" hangingPunct="1">
        <a:defRPr sz="2448"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37135595"/>
      </p:ext>
    </p:extLst>
  </p:cSld>
  <p:clrMap bg1="lt1" tx1="dk1" bg2="lt2" tx2="dk2" accent1="accent1" accent2="accent2" accent3="accent3" accent4="accent4" accent5="accent5" accent6="accent6" hlink="hlink" folHlink="folHlink"/>
  <p:sldLayoutIdLst>
    <p:sldLayoutId id="2147484780" r:id="rId1"/>
    <p:sldLayoutId id="2147484781" r:id="rId2"/>
    <p:sldLayoutId id="2147484782" r:id="rId3"/>
    <p:sldLayoutId id="2147484783" r:id="rId4"/>
    <p:sldLayoutId id="2147484784" r:id="rId5"/>
    <p:sldLayoutId id="2147484785" r:id="rId6"/>
    <p:sldLayoutId id="2147484786" r:id="rId7"/>
    <p:sldLayoutId id="2147484787" r:id="rId8"/>
    <p:sldLayoutId id="2147484788" r:id="rId9"/>
    <p:sldLayoutId id="2147484789" r:id="rId10"/>
    <p:sldLayoutId id="2147484790" r:id="rId11"/>
    <p:sldLayoutId id="2147484791" r:id="rId12"/>
    <p:sldLayoutId id="2147484792" r:id="rId13"/>
    <p:sldLayoutId id="2147484793" r:id="rId14"/>
    <p:sldLayoutId id="2147484794" r:id="rId15"/>
    <p:sldLayoutId id="2147484795" r:id="rId16"/>
    <p:sldLayoutId id="2147484796" r:id="rId17"/>
    <p:sldLayoutId id="2147484797" r:id="rId18"/>
    <p:sldLayoutId id="2147484798" r:id="rId19"/>
    <p:sldLayoutId id="2147484799" r:id="rId20"/>
    <p:sldLayoutId id="2147484800" r:id="rId21"/>
    <p:sldLayoutId id="2147484801" r:id="rId22"/>
    <p:sldLayoutId id="2147484802" r:id="rId23"/>
    <p:sldLayoutId id="2147484803" r:id="rId24"/>
    <p:sldLayoutId id="2147484804" r:id="rId25"/>
    <p:sldLayoutId id="2147484805" r:id="rId26"/>
    <p:sldLayoutId id="2147484806" r:id="rId27"/>
    <p:sldLayoutId id="2147484807" r:id="rId28"/>
    <p:sldLayoutId id="2147484808" r:id="rId29"/>
    <p:sldLayoutId id="2147484809" r:id="rId30"/>
    <p:sldLayoutId id="2147484810" r:id="rId31"/>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949902159"/>
      </p:ext>
    </p:extLst>
  </p:cSld>
  <p:clrMap bg1="lt1" tx1="dk1" bg2="lt2" tx2="dk2" accent1="accent1" accent2="accent2" accent3="accent3" accent4="accent4" accent5="accent5" accent6="accent6" hlink="hlink" folHlink="folHlink"/>
  <p:sldLayoutIdLst>
    <p:sldLayoutId id="2147484812" r:id="rId1"/>
    <p:sldLayoutId id="2147484813" r:id="rId2"/>
    <p:sldLayoutId id="2147484814" r:id="rId3"/>
    <p:sldLayoutId id="2147484815" r:id="rId4"/>
    <p:sldLayoutId id="2147484816" r:id="rId5"/>
    <p:sldLayoutId id="2147484817" r:id="rId6"/>
    <p:sldLayoutId id="2147484818" r:id="rId7"/>
    <p:sldLayoutId id="2147484819" r:id="rId8"/>
    <p:sldLayoutId id="2147484820" r:id="rId9"/>
    <p:sldLayoutId id="2147484821" r:id="rId10"/>
    <p:sldLayoutId id="2147484822" r:id="rId11"/>
    <p:sldLayoutId id="2147484823" r:id="rId12"/>
    <p:sldLayoutId id="2147484824" r:id="rId13"/>
    <p:sldLayoutId id="2147484825" r:id="rId14"/>
    <p:sldLayoutId id="2147484826" r:id="rId15"/>
    <p:sldLayoutId id="2147484827" r:id="rId16"/>
    <p:sldLayoutId id="2147484828" r:id="rId17"/>
    <p:sldLayoutId id="2147484829" r:id="rId18"/>
    <p:sldLayoutId id="2147484830" r:id="rId19"/>
    <p:sldLayoutId id="2147484831" r:id="rId2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3649913986"/>
      </p:ext>
    </p:extLst>
  </p:cSld>
  <p:clrMap bg1="lt1" tx1="dk1" bg2="lt2" tx2="dk2" accent1="accent1" accent2="accent2" accent3="accent3" accent4="accent4" accent5="accent5" accent6="accent6" hlink="hlink" folHlink="folHlink"/>
  <p:sldLayoutIdLst>
    <p:sldLayoutId id="2147484833" r:id="rId1"/>
    <p:sldLayoutId id="2147484834" r:id="rId2"/>
    <p:sldLayoutId id="2147484835" r:id="rId3"/>
    <p:sldLayoutId id="2147484836" r:id="rId4"/>
    <p:sldLayoutId id="2147484837" r:id="rId5"/>
    <p:sldLayoutId id="2147484838" r:id="rId6"/>
    <p:sldLayoutId id="2147484839" r:id="rId7"/>
    <p:sldLayoutId id="2147484840"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850" r:id="rId18"/>
    <p:sldLayoutId id="2147484851" r:id="rId19"/>
    <p:sldLayoutId id="2147484852" r:id="rId20"/>
    <p:sldLayoutId id="2147484853" r:id="rId21"/>
    <p:sldLayoutId id="2147484854" r:id="rId22"/>
    <p:sldLayoutId id="2147484855" r:id="rId23"/>
    <p:sldLayoutId id="2147484856" r:id="rId24"/>
    <p:sldLayoutId id="2147484857" r:id="rId25"/>
    <p:sldLayoutId id="2147484858" r:id="rId26"/>
    <p:sldLayoutId id="2147484859" r:id="rId27"/>
    <p:sldLayoutId id="2147484860" r:id="rId28"/>
    <p:sldLayoutId id="2147484861" r:id="rId29"/>
    <p:sldLayoutId id="2147484862" r:id="rId30"/>
    <p:sldLayoutId id="2147484863" r:id="rId31"/>
    <p:sldLayoutId id="2147484864" r:id="rId32"/>
    <p:sldLayoutId id="2147484865" r:id="rId33"/>
    <p:sldLayoutId id="2147484866" r:id="rId34"/>
    <p:sldLayoutId id="2147484867" r:id="rId35"/>
    <p:sldLayoutId id="2147484868" r:id="rId36"/>
    <p:sldLayoutId id="2147484869" r:id="rId37"/>
    <p:sldLayoutId id="2147484870" r:id="rId38"/>
    <p:sldLayoutId id="2147484871" r:id="rId39"/>
    <p:sldLayoutId id="2147484872" r:id="rId40"/>
    <p:sldLayoutId id="2147484873" r:id="rId41"/>
    <p:sldLayoutId id="2147484874" r:id="rId42"/>
    <p:sldLayoutId id="2147484875" r:id="rId43"/>
    <p:sldLayoutId id="2147484876" r:id="rId44"/>
  </p:sldLayoutIdLst>
  <p:transition>
    <p:fade/>
  </p:transition>
  <p:hf sldNum="0" hd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744163648"/>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 id="2147484542" r:id="rId16"/>
    <p:sldLayoutId id="2147484543" r:id="rId17"/>
    <p:sldLayoutId id="2147484544" r:id="rId18"/>
    <p:sldLayoutId id="2147484545" r:id="rId19"/>
    <p:sldLayoutId id="2147484546" r:id="rId20"/>
    <p:sldLayoutId id="214748454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9"/>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1646148488"/>
      </p:ext>
    </p:extLst>
  </p:cSld>
  <p:clrMap bg1="lt1" tx1="dk1" bg2="lt2" tx2="dk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 id="2147484566" r:id="rId16"/>
    <p:sldLayoutId id="2147484567" r:id="rId17"/>
    <p:sldLayoutId id="2147484568" r:id="rId18"/>
    <p:sldLayoutId id="2147484569" r:id="rId19"/>
    <p:sldLayoutId id="2147484570" r:id="rId20"/>
    <p:sldLayoutId id="2147484571" r:id="rId21"/>
    <p:sldLayoutId id="2147484572" r:id="rId22"/>
    <p:sldLayoutId id="2147484574" r:id="rId23"/>
    <p:sldLayoutId id="2147484575" r:id="rId24"/>
    <p:sldLayoutId id="2147484576" r:id="rId25"/>
    <p:sldLayoutId id="2147484577" r:id="rId26"/>
    <p:sldLayoutId id="2147484578" r:id="rId27"/>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68439031"/>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 id="2147484592" r:id="rId11"/>
    <p:sldLayoutId id="2147484593" r:id="rId12"/>
    <p:sldLayoutId id="2147484594" r:id="rId13"/>
    <p:sldLayoutId id="2147484595" r:id="rId14"/>
    <p:sldLayoutId id="2147484596" r:id="rId15"/>
    <p:sldLayoutId id="2147484597" r:id="rId16"/>
    <p:sldLayoutId id="2147484598" r:id="rId17"/>
    <p:sldLayoutId id="2147484599" r:id="rId18"/>
    <p:sldLayoutId id="2147484600" r:id="rId19"/>
    <p:sldLayoutId id="2147484601" r:id="rId20"/>
    <p:sldLayoutId id="2147484602" r:id="rId21"/>
    <p:sldLayoutId id="2147484603" r:id="rId22"/>
    <p:sldLayoutId id="2147484604" r:id="rId23"/>
    <p:sldLayoutId id="2147484605" r:id="rId24"/>
    <p:sldLayoutId id="2147484606" r:id="rId25"/>
    <p:sldLayoutId id="2147484607" r:id="rId26"/>
    <p:sldLayoutId id="2147484608" r:id="rId27"/>
    <p:sldLayoutId id="2147484609" r:id="rId28"/>
    <p:sldLayoutId id="2147484610" r:id="rId29"/>
    <p:sldLayoutId id="2147484611" r:id="rId30"/>
    <p:sldLayoutId id="2147484612"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824" y="1632056"/>
            <a:ext cx="11192828" cy="466301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249129" y="6482889"/>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89"/>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512ED7FD-B62D-45E0-9FE6-5369AB61B87C}" type="slidenum">
              <a:rPr lang="en-US" smtClean="0"/>
              <a:t>‹#›</a:t>
            </a:fld>
            <a:endParaRPr lang="en-US"/>
          </a:p>
        </p:txBody>
      </p:sp>
      <p:sp>
        <p:nvSpPr>
          <p:cNvPr id="8" name="Title Placeholder 1"/>
          <p:cNvSpPr>
            <a:spLocks noGrp="1"/>
          </p:cNvSpPr>
          <p:nvPr>
            <p:ph type="title"/>
          </p:nvPr>
        </p:nvSpPr>
        <p:spPr>
          <a:xfrm>
            <a:off x="272048" y="118575"/>
            <a:ext cx="11892379" cy="932603"/>
          </a:xfrm>
          <a:prstGeom prst="rect">
            <a:avLst/>
          </a:prstGeom>
        </p:spPr>
        <p:txBody>
          <a:bodyPr vert="horz" lIns="137160" tIns="109728" rIns="137160" bIns="109728" rtlCol="0" anchor="ctr" anchorCtr="0">
            <a:noAutofit/>
          </a:bodyPr>
          <a:lstStyle/>
          <a:p>
            <a:r>
              <a:rPr lang="en-US"/>
              <a:t>Click to edit Master title style</a:t>
            </a:r>
          </a:p>
        </p:txBody>
      </p:sp>
    </p:spTree>
    <p:extLst>
      <p:ext uri="{BB962C8B-B14F-4D97-AF65-F5344CB8AC3E}">
        <p14:creationId xmlns:p14="http://schemas.microsoft.com/office/powerpoint/2010/main" val="351498843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Lst>
  <p:transition>
    <p:fade/>
  </p:transition>
  <p:txStyles>
    <p:titleStyle>
      <a:lvl1pPr algn="l" defTabSz="1243463" rtl="0" eaLnBrk="1" latinLnBrk="0" hangingPunct="1">
        <a:spcBef>
          <a:spcPct val="0"/>
        </a:spcBef>
        <a:buNone/>
        <a:defRPr lang="en-US" sz="5440" b="1" kern="1200" dirty="0">
          <a:solidFill>
            <a:schemeClr val="tx2"/>
          </a:solidFill>
          <a:latin typeface="+mj-lt"/>
          <a:ea typeface="+mj-ea"/>
          <a:cs typeface="+mj-cs"/>
        </a:defRPr>
      </a:lvl1pPr>
    </p:titleStyle>
    <p:bodyStyle>
      <a:lvl1pPr marL="466299" indent="-466299" algn="l" defTabSz="1243463" rtl="0" eaLnBrk="1" latinLnBrk="0" hangingPunct="1">
        <a:spcBef>
          <a:spcPct val="20000"/>
        </a:spcBef>
        <a:buFont typeface="Arial" pitchFamily="34" charset="0"/>
        <a:buChar char="•"/>
        <a:defRPr sz="3264" kern="1200">
          <a:solidFill>
            <a:schemeClr val="tx1">
              <a:lumMod val="75000"/>
              <a:lumOff val="25000"/>
            </a:schemeClr>
          </a:solidFill>
          <a:latin typeface="+mj-lt"/>
          <a:ea typeface="+mn-ea"/>
          <a:cs typeface="+mn-cs"/>
        </a:defRPr>
      </a:lvl1pPr>
      <a:lvl2pPr marL="1010312" indent="-388582" algn="l" defTabSz="1243463" rtl="0" eaLnBrk="1" latinLnBrk="0" hangingPunct="1">
        <a:spcBef>
          <a:spcPct val="20000"/>
        </a:spcBef>
        <a:buFont typeface="Arial" pitchFamily="34" charset="0"/>
        <a:buChar char="–"/>
        <a:defRPr sz="2720" kern="1200">
          <a:solidFill>
            <a:schemeClr val="tx1">
              <a:lumMod val="75000"/>
              <a:lumOff val="25000"/>
            </a:schemeClr>
          </a:solidFill>
          <a:latin typeface="+mj-lt"/>
          <a:ea typeface="+mn-ea"/>
          <a:cs typeface="+mn-cs"/>
        </a:defRPr>
      </a:lvl2pPr>
      <a:lvl3pPr marL="1554328" indent="-310865" algn="l" defTabSz="1243463" rtl="0" eaLnBrk="1" latinLnBrk="0" hangingPunct="1">
        <a:spcBef>
          <a:spcPct val="20000"/>
        </a:spcBef>
        <a:buFont typeface="Arial" pitchFamily="34" charset="0"/>
        <a:buChar char="•"/>
        <a:defRPr sz="2448" kern="1200">
          <a:solidFill>
            <a:schemeClr val="tx1">
              <a:lumMod val="75000"/>
              <a:lumOff val="25000"/>
            </a:schemeClr>
          </a:solidFill>
          <a:latin typeface="+mj-lt"/>
          <a:ea typeface="+mn-ea"/>
          <a:cs typeface="+mn-cs"/>
        </a:defRPr>
      </a:lvl3pPr>
      <a:lvl4pPr marL="2176058" indent="-310865" algn="l" defTabSz="1243463" rtl="0" eaLnBrk="1" latinLnBrk="0" hangingPunct="1">
        <a:spcBef>
          <a:spcPct val="20000"/>
        </a:spcBef>
        <a:buFont typeface="Arial" pitchFamily="34" charset="0"/>
        <a:buChar char="–"/>
        <a:defRPr sz="2176" kern="1200">
          <a:solidFill>
            <a:schemeClr val="tx1">
              <a:lumMod val="75000"/>
              <a:lumOff val="25000"/>
            </a:schemeClr>
          </a:solidFill>
          <a:latin typeface="+mj-lt"/>
          <a:ea typeface="+mn-ea"/>
          <a:cs typeface="+mn-cs"/>
        </a:defRPr>
      </a:lvl4pPr>
      <a:lvl5pPr marL="2797788" indent="-310865" algn="l" defTabSz="1243463" rtl="0" eaLnBrk="1" latinLnBrk="0" hangingPunct="1">
        <a:spcBef>
          <a:spcPct val="20000"/>
        </a:spcBef>
        <a:buFont typeface="Arial" pitchFamily="34" charset="0"/>
        <a:buChar char="»"/>
        <a:defRPr sz="2176" kern="1200">
          <a:solidFill>
            <a:schemeClr val="tx1">
              <a:lumMod val="75000"/>
              <a:lumOff val="25000"/>
            </a:schemeClr>
          </a:solidFill>
          <a:latin typeface="+mj-lt"/>
          <a:ea typeface="+mn-ea"/>
          <a:cs typeface="+mn-cs"/>
        </a:defRPr>
      </a:lvl5pPr>
      <a:lvl6pPr marL="3419519"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250"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982"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711"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63" rtl="0" eaLnBrk="1" latinLnBrk="0" hangingPunct="1">
        <a:defRPr sz="2448" kern="1200">
          <a:solidFill>
            <a:schemeClr val="tx1"/>
          </a:solidFill>
          <a:latin typeface="+mn-lt"/>
          <a:ea typeface="+mn-ea"/>
          <a:cs typeface="+mn-cs"/>
        </a:defRPr>
      </a:lvl1pPr>
      <a:lvl2pPr marL="621731" algn="l" defTabSz="1243463" rtl="0" eaLnBrk="1" latinLnBrk="0" hangingPunct="1">
        <a:defRPr sz="2448" kern="1200">
          <a:solidFill>
            <a:schemeClr val="tx1"/>
          </a:solidFill>
          <a:latin typeface="+mn-lt"/>
          <a:ea typeface="+mn-ea"/>
          <a:cs typeface="+mn-cs"/>
        </a:defRPr>
      </a:lvl2pPr>
      <a:lvl3pPr marL="1243463" algn="l" defTabSz="1243463" rtl="0" eaLnBrk="1" latinLnBrk="0" hangingPunct="1">
        <a:defRPr sz="2448" kern="1200">
          <a:solidFill>
            <a:schemeClr val="tx1"/>
          </a:solidFill>
          <a:latin typeface="+mn-lt"/>
          <a:ea typeface="+mn-ea"/>
          <a:cs typeface="+mn-cs"/>
        </a:defRPr>
      </a:lvl3pPr>
      <a:lvl4pPr marL="1865193" algn="l" defTabSz="1243463" rtl="0" eaLnBrk="1" latinLnBrk="0" hangingPunct="1">
        <a:defRPr sz="2448" kern="1200">
          <a:solidFill>
            <a:schemeClr val="tx1"/>
          </a:solidFill>
          <a:latin typeface="+mn-lt"/>
          <a:ea typeface="+mn-ea"/>
          <a:cs typeface="+mn-cs"/>
        </a:defRPr>
      </a:lvl4pPr>
      <a:lvl5pPr marL="2486923" algn="l" defTabSz="1243463" rtl="0" eaLnBrk="1" latinLnBrk="0" hangingPunct="1">
        <a:defRPr sz="2448" kern="1200">
          <a:solidFill>
            <a:schemeClr val="tx1"/>
          </a:solidFill>
          <a:latin typeface="+mn-lt"/>
          <a:ea typeface="+mn-ea"/>
          <a:cs typeface="+mn-cs"/>
        </a:defRPr>
      </a:lvl5pPr>
      <a:lvl6pPr marL="3108654" algn="l" defTabSz="1243463" rtl="0" eaLnBrk="1" latinLnBrk="0" hangingPunct="1">
        <a:defRPr sz="2448" kern="1200">
          <a:solidFill>
            <a:schemeClr val="tx1"/>
          </a:solidFill>
          <a:latin typeface="+mn-lt"/>
          <a:ea typeface="+mn-ea"/>
          <a:cs typeface="+mn-cs"/>
        </a:defRPr>
      </a:lvl6pPr>
      <a:lvl7pPr marL="3730385" algn="l" defTabSz="1243463" rtl="0" eaLnBrk="1" latinLnBrk="0" hangingPunct="1">
        <a:defRPr sz="2448" kern="1200">
          <a:solidFill>
            <a:schemeClr val="tx1"/>
          </a:solidFill>
          <a:latin typeface="+mn-lt"/>
          <a:ea typeface="+mn-ea"/>
          <a:cs typeface="+mn-cs"/>
        </a:defRPr>
      </a:lvl7pPr>
      <a:lvl8pPr marL="4352115" algn="l" defTabSz="1243463" rtl="0" eaLnBrk="1" latinLnBrk="0" hangingPunct="1">
        <a:defRPr sz="2448" kern="1200">
          <a:solidFill>
            <a:schemeClr val="tx1"/>
          </a:solidFill>
          <a:latin typeface="+mn-lt"/>
          <a:ea typeface="+mn-ea"/>
          <a:cs typeface="+mn-cs"/>
        </a:defRPr>
      </a:lvl8pPr>
      <a:lvl9pPr marL="4973846" algn="l" defTabSz="1243463" rtl="0" eaLnBrk="1" latinLnBrk="0" hangingPunct="1">
        <a:defRPr sz="244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8278212"/>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 id="2147484652" r:id="rId24"/>
    <p:sldLayoutId id="2147484653" r:id="rId25"/>
    <p:sldLayoutId id="2147484654" r:id="rId26"/>
    <p:sldLayoutId id="2147484655"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60"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6" y="1464083"/>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9094800"/>
      </p:ext>
    </p:extLst>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Lst>
  <p:transition>
    <p:fade/>
  </p:transition>
  <p:hf sldNum="0" hdr="0" ftr="0" dt="0"/>
  <p:txStyles>
    <p:titleStyle>
      <a:lvl1pPr algn="l" defTabSz="951018" rtl="0" eaLnBrk="1" latinLnBrk="0" hangingPunct="1">
        <a:lnSpc>
          <a:spcPct val="100000"/>
        </a:lnSpc>
        <a:spcBef>
          <a:spcPct val="0"/>
        </a:spcBef>
        <a:buNone/>
        <a:defRPr lang="en-US" sz="3671"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079" marR="0" indent="-233079"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59" marR="0" indent="-233079"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9" kern="1200" spc="0" baseline="0">
          <a:gradFill>
            <a:gsLst>
              <a:gs pos="1250">
                <a:schemeClr val="tx1"/>
              </a:gs>
              <a:gs pos="100000">
                <a:schemeClr val="tx1"/>
              </a:gs>
            </a:gsLst>
            <a:lin ang="5400000" scaled="0"/>
          </a:gradFill>
          <a:latin typeface="+mn-lt"/>
          <a:ea typeface="+mn-ea"/>
          <a:cs typeface="+mn-cs"/>
        </a:defRPr>
      </a:lvl2pPr>
      <a:lvl3pPr marL="670103" marR="0" indent="-203944"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480" marR="0" indent="-184521"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001" marR="0" indent="-171573"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29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90810"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56631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404182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51018" rtl="0" eaLnBrk="1" latinLnBrk="0" hangingPunct="1">
        <a:defRPr sz="1835" kern="1200">
          <a:solidFill>
            <a:schemeClr val="tx1"/>
          </a:solidFill>
          <a:latin typeface="+mn-lt"/>
          <a:ea typeface="+mn-ea"/>
          <a:cs typeface="+mn-cs"/>
        </a:defRPr>
      </a:lvl1pPr>
      <a:lvl2pPr marL="475509" algn="l" defTabSz="951018" rtl="0" eaLnBrk="1" latinLnBrk="0" hangingPunct="1">
        <a:defRPr sz="1835" kern="1200">
          <a:solidFill>
            <a:schemeClr val="tx1"/>
          </a:solidFill>
          <a:latin typeface="+mn-lt"/>
          <a:ea typeface="+mn-ea"/>
          <a:cs typeface="+mn-cs"/>
        </a:defRPr>
      </a:lvl2pPr>
      <a:lvl3pPr marL="951018" algn="l" defTabSz="951018" rtl="0" eaLnBrk="1" latinLnBrk="0" hangingPunct="1">
        <a:defRPr sz="1835" kern="1200">
          <a:solidFill>
            <a:schemeClr val="tx1"/>
          </a:solidFill>
          <a:latin typeface="+mn-lt"/>
          <a:ea typeface="+mn-ea"/>
          <a:cs typeface="+mn-cs"/>
        </a:defRPr>
      </a:lvl3pPr>
      <a:lvl4pPr marL="1426527" algn="l" defTabSz="951018" rtl="0" eaLnBrk="1" latinLnBrk="0" hangingPunct="1">
        <a:defRPr sz="1835" kern="1200">
          <a:solidFill>
            <a:schemeClr val="tx1"/>
          </a:solidFill>
          <a:latin typeface="+mn-lt"/>
          <a:ea typeface="+mn-ea"/>
          <a:cs typeface="+mn-cs"/>
        </a:defRPr>
      </a:lvl4pPr>
      <a:lvl5pPr marL="1902036" algn="l" defTabSz="951018" rtl="0" eaLnBrk="1" latinLnBrk="0" hangingPunct="1">
        <a:defRPr sz="1835" kern="1200">
          <a:solidFill>
            <a:schemeClr val="tx1"/>
          </a:solidFill>
          <a:latin typeface="+mn-lt"/>
          <a:ea typeface="+mn-ea"/>
          <a:cs typeface="+mn-cs"/>
        </a:defRPr>
      </a:lvl5pPr>
      <a:lvl6pPr marL="2377546" algn="l" defTabSz="951018" rtl="0" eaLnBrk="1" latinLnBrk="0" hangingPunct="1">
        <a:defRPr sz="1835" kern="1200">
          <a:solidFill>
            <a:schemeClr val="tx1"/>
          </a:solidFill>
          <a:latin typeface="+mn-lt"/>
          <a:ea typeface="+mn-ea"/>
          <a:cs typeface="+mn-cs"/>
        </a:defRPr>
      </a:lvl6pPr>
      <a:lvl7pPr marL="2853055" algn="l" defTabSz="951018" rtl="0" eaLnBrk="1" latinLnBrk="0" hangingPunct="1">
        <a:defRPr sz="1835" kern="1200">
          <a:solidFill>
            <a:schemeClr val="tx1"/>
          </a:solidFill>
          <a:latin typeface="+mn-lt"/>
          <a:ea typeface="+mn-ea"/>
          <a:cs typeface="+mn-cs"/>
        </a:defRPr>
      </a:lvl7pPr>
      <a:lvl8pPr marL="3328564" algn="l" defTabSz="951018" rtl="0" eaLnBrk="1" latinLnBrk="0" hangingPunct="1">
        <a:defRPr sz="1835" kern="1200">
          <a:solidFill>
            <a:schemeClr val="tx1"/>
          </a:solidFill>
          <a:latin typeface="+mn-lt"/>
          <a:ea typeface="+mn-ea"/>
          <a:cs typeface="+mn-cs"/>
        </a:defRPr>
      </a:lvl8pPr>
      <a:lvl9pPr marL="3804074" algn="l" defTabSz="951018"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96746060"/>
      </p:ext>
    </p:extLst>
  </p:cSld>
  <p:clrMap bg1="lt1" tx1="dk1" bg2="lt2" tx2="dk2" accent1="accent1" accent2="accent2" accent3="accent3" accent4="accent4" accent5="accent5" accent6="accent6" hlink="hlink" folHlink="folHlink"/>
  <p:sldLayoutIdLst>
    <p:sldLayoutId id="2147484682" r:id="rId1"/>
    <p:sldLayoutId id="2147484683" r:id="rId2"/>
    <p:sldLayoutId id="2147484684" r:id="rId3"/>
    <p:sldLayoutId id="2147484685" r:id="rId4"/>
    <p:sldLayoutId id="2147484686" r:id="rId5"/>
    <p:sldLayoutId id="2147484687" r:id="rId6"/>
    <p:sldLayoutId id="2147484688" r:id="rId7"/>
    <p:sldLayoutId id="2147484689" r:id="rId8"/>
    <p:sldLayoutId id="2147484690" r:id="rId9"/>
    <p:sldLayoutId id="2147484691" r:id="rId10"/>
    <p:sldLayoutId id="2147484692" r:id="rId11"/>
    <p:sldLayoutId id="2147484693" r:id="rId12"/>
    <p:sldLayoutId id="2147484694" r:id="rId13"/>
    <p:sldLayoutId id="2147484695" r:id="rId14"/>
    <p:sldLayoutId id="2147484696" r:id="rId15"/>
    <p:sldLayoutId id="2147484697" r:id="rId16"/>
    <p:sldLayoutId id="2147484698" r:id="rId17"/>
    <p:sldLayoutId id="2147484699" r:id="rId18"/>
    <p:sldLayoutId id="2147484700" r:id="rId19"/>
    <p:sldLayoutId id="2147484701" r:id="rId20"/>
    <p:sldLayoutId id="2147484702" r:id="rId21"/>
    <p:sldLayoutId id="2147484703" r:id="rId22"/>
    <p:sldLayoutId id="2147484704" r:id="rId23"/>
    <p:sldLayoutId id="2147484705" r:id="rId24"/>
    <p:sldLayoutId id="2147484706" r:id="rId25"/>
    <p:sldLayoutId id="2147484707" r:id="rId26"/>
    <p:sldLayoutId id="2147484708" r:id="rId27"/>
    <p:sldLayoutId id="214748470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1.xml"/><Relationship Id="rId1" Type="http://schemas.openxmlformats.org/officeDocument/2006/relationships/slideLayout" Target="../slideLayouts/slideLayout26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5.xml"/></Relationships>
</file>

<file path=ppt/slides/_rels/slide11.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2.xml"/></Relationships>
</file>

<file path=ppt/slides/_rels/slide1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22.emf"/><Relationship Id="rId4" Type="http://schemas.openxmlformats.org/officeDocument/2006/relationships/image" Target="../media/image121.png"/></Relationships>
</file>

<file path=ppt/slides/_rels/slide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24.png"/></Relationships>
</file>

<file path=ppt/slides/_rels/slide19.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jp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128.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jpg"/><Relationship Id="rId4" Type="http://schemas.openxmlformats.org/officeDocument/2006/relationships/image" Target="../media/image67.png"/><Relationship Id="rId9" Type="http://schemas.openxmlformats.org/officeDocument/2006/relationships/image" Target="../media/image7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0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5.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34.png"/><Relationship Id="rId4" Type="http://schemas.openxmlformats.org/officeDocument/2006/relationships/image" Target="../media/image133.png"/></Relationships>
</file>

<file path=ppt/slides/_rels/slide28.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30.xml"/><Relationship Id="rId4" Type="http://schemas.openxmlformats.org/officeDocument/2006/relationships/image" Target="../media/image79.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32.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4.xml"/><Relationship Id="rId1" Type="http://schemas.openxmlformats.org/officeDocument/2006/relationships/slideLayout" Target="../slideLayouts/slideLayout121.xml"/></Relationships>
</file>

<file path=ppt/slides/_rels/slide3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37.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png"/><Relationship Id="rId18" Type="http://schemas.openxmlformats.org/officeDocument/2006/relationships/image" Target="../media/image95.svg"/><Relationship Id="rId26" Type="http://schemas.openxmlformats.org/officeDocument/2006/relationships/image" Target="../media/image103.sv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svg"/><Relationship Id="rId17" Type="http://schemas.openxmlformats.org/officeDocument/2006/relationships/image" Target="../media/image94.png"/><Relationship Id="rId25" Type="http://schemas.openxmlformats.org/officeDocument/2006/relationships/image" Target="../media/image102.png"/><Relationship Id="rId2" Type="http://schemas.openxmlformats.org/officeDocument/2006/relationships/notesSlide" Target="../notesSlides/notesSlide3.xml"/><Relationship Id="rId16" Type="http://schemas.openxmlformats.org/officeDocument/2006/relationships/image" Target="../media/image93.svg"/><Relationship Id="rId20" Type="http://schemas.openxmlformats.org/officeDocument/2006/relationships/image" Target="../media/image97.svg"/><Relationship Id="rId29" Type="http://schemas.openxmlformats.org/officeDocument/2006/relationships/image" Target="../media/image106.png"/><Relationship Id="rId1" Type="http://schemas.openxmlformats.org/officeDocument/2006/relationships/slideLayout" Target="../slideLayouts/slideLayout278.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svg"/><Relationship Id="rId32" Type="http://schemas.openxmlformats.org/officeDocument/2006/relationships/image" Target="../media/image109.sv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svg"/><Relationship Id="rId10" Type="http://schemas.openxmlformats.org/officeDocument/2006/relationships/image" Target="../media/image87.sv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svg"/><Relationship Id="rId22" Type="http://schemas.openxmlformats.org/officeDocument/2006/relationships/image" Target="../media/image99.svg"/><Relationship Id="rId27" Type="http://schemas.openxmlformats.org/officeDocument/2006/relationships/image" Target="../media/image104.png"/><Relationship Id="rId30" Type="http://schemas.openxmlformats.org/officeDocument/2006/relationships/image" Target="../media/image107.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5.xml"/></Relationships>
</file>

<file path=ppt/slides/_rels/slide4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5.xml"/></Relationships>
</file>

<file path=ppt/slides/_rels/slide4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5.xml"/></Relationships>
</file>

<file path=ppt/slides/_rels/slide4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85.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06.xml"/></Relationships>
</file>

<file path=ppt/slides/_rels/slide51.xml.rels><?xml version="1.0" encoding="UTF-8" standalone="yes"?>
<Relationships xmlns="http://schemas.openxmlformats.org/package/2006/relationships"><Relationship Id="rId3" Type="http://schemas.openxmlformats.org/officeDocument/2006/relationships/hyperlink" Target="http://blogs.msdn.com/cfs-file.ashx/__key/communityserver-blogs-components-weblogfiles/00-00-00-36-52-metablogapi/8765.image_5F00_41AFD667.png"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147.png"/></Relationships>
</file>

<file path=ppt/slides/_rels/slide5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5.xml"/></Relationships>
</file>

<file path=ppt/slides/_rels/slide5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5.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51.png"/><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8.xml"/><Relationship Id="rId1" Type="http://schemas.openxmlformats.org/officeDocument/2006/relationships/slideLayout" Target="../slideLayouts/slideLayout341.xml"/><Relationship Id="rId5" Type="http://schemas.microsoft.com/office/2007/relationships/hdphoto" Target="../media/hdphoto2.wdp"/><Relationship Id="rId4" Type="http://schemas.openxmlformats.org/officeDocument/2006/relationships/image" Target="../media/image154.png"/></Relationships>
</file>

<file path=ppt/slides/_rels/slide59.xml.rels><?xml version="1.0" encoding="UTF-8" standalone="yes"?>
<Relationships xmlns="http://schemas.openxmlformats.org/package/2006/relationships"><Relationship Id="rId3" Type="http://schemas.openxmlformats.org/officeDocument/2006/relationships/hyperlink" Target="https://docs.microsoft.com/en-us/azure/devops/release-notes/index"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161.xml"/></Relationships>
</file>

<file path=ppt/slides/_rels/slide6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0.xml"/><Relationship Id="rId1" Type="http://schemas.openxmlformats.org/officeDocument/2006/relationships/slideLayout" Target="../slideLayouts/slideLayout193.xml"/><Relationship Id="rId6" Type="http://schemas.openxmlformats.org/officeDocument/2006/relationships/hyperlink" Target="https://www.linkedin.com/in/aaronkowall/" TargetMode="External"/><Relationship Id="rId5" Type="http://schemas.openxmlformats.org/officeDocument/2006/relationships/image" Target="../media/image157.png"/><Relationship Id="rId4" Type="http://schemas.openxmlformats.org/officeDocument/2006/relationships/image" Target="../media/image156.png"/></Relationships>
</file>

<file path=ppt/slides/_rels/slide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856159" y="2224276"/>
            <a:ext cx="11335320" cy="1398905"/>
          </a:xfrm>
          <a:prstGeom prst="rect">
            <a:avLst/>
          </a:prstGeom>
          <a:noFill/>
          <a:ln>
            <a:noFill/>
          </a:ln>
          <a:effectLst/>
        </p:spPr>
        <p:txBody>
          <a:bodyPr lIns="122904" tIns="60444" rIns="122904" bIns="60444" anchor="b">
            <a:prstTxWarp prst="textNoShape">
              <a:avLst/>
            </a:prstTxWarp>
          </a:bodyPr>
          <a:lstStyle/>
          <a:p>
            <a:pPr algn="ctr" defTabSz="1219746" eaLnBrk="0" fontAlgn="base" hangingPunct="0">
              <a:spcBef>
                <a:spcPct val="0"/>
              </a:spcBef>
              <a:spcAft>
                <a:spcPct val="0"/>
              </a:spcAft>
            </a:pPr>
            <a:r>
              <a:rPr lang="en-US" sz="4800" b="1" dirty="0">
                <a:solidFill>
                  <a:prstClr val="white"/>
                </a:solidFill>
                <a:latin typeface="Arial Bold" pitchFamily="-72" charset="0"/>
                <a:ea typeface="ＭＳ Ｐゴシック" pitchFamily="-72" charset="-128"/>
              </a:rPr>
              <a:t>VST03 - How Microsoft Does DevOps: Our Journey to adopt an Agile Mindset and DevOps Culture</a:t>
            </a:r>
          </a:p>
        </p:txBody>
      </p:sp>
      <p:sp>
        <p:nvSpPr>
          <p:cNvPr id="6" name="Rectangle 5"/>
          <p:cNvSpPr>
            <a:spLocks noChangeArrowheads="1"/>
          </p:cNvSpPr>
          <p:nvPr/>
        </p:nvSpPr>
        <p:spPr bwMode="auto">
          <a:xfrm>
            <a:off x="3651776" y="3888950"/>
            <a:ext cx="8087299" cy="1363284"/>
          </a:xfrm>
          <a:prstGeom prst="rect">
            <a:avLst/>
          </a:prstGeom>
          <a:noFill/>
          <a:ln>
            <a:noFill/>
          </a:ln>
          <a:effectLst/>
        </p:spPr>
        <p:txBody>
          <a:bodyPr lIns="116845" tIns="58423" rIns="116845" bIns="58423">
            <a:prstTxWarp prst="textNoShape">
              <a:avLst/>
            </a:prstTxWarp>
          </a:bodyPr>
          <a:lstStyle/>
          <a:p>
            <a:pPr algn="r" defTabSz="1243493" fontAlgn="base">
              <a:spcBef>
                <a:spcPct val="0"/>
              </a:spcBef>
              <a:spcAft>
                <a:spcPct val="0"/>
              </a:spcAft>
            </a:pPr>
            <a:r>
              <a:rPr lang="en-US" sz="3808" b="1" strike="sngStrike" dirty="0">
                <a:solidFill>
                  <a:srgbClr val="4BACC6">
                    <a:lumMod val="40000"/>
                    <a:lumOff val="60000"/>
                  </a:srgbClr>
                </a:solidFill>
                <a:latin typeface="Arial" pitchFamily="-72" charset="0"/>
                <a:ea typeface="ＭＳ Ｐゴシック" pitchFamily="-72" charset="-128"/>
              </a:rPr>
              <a:t>Paul Hacker </a:t>
            </a:r>
            <a:r>
              <a:rPr lang="en-US" sz="3808" b="1" dirty="0">
                <a:solidFill>
                  <a:srgbClr val="4BACC6">
                    <a:lumMod val="40000"/>
                    <a:lumOff val="60000"/>
                  </a:srgbClr>
                </a:solidFill>
                <a:latin typeface="Arial" pitchFamily="-72" charset="0"/>
                <a:ea typeface="ＭＳ Ｐゴシック" pitchFamily="-72" charset="-128"/>
              </a:rPr>
              <a:t>Mickey Gousset</a:t>
            </a:r>
          </a:p>
          <a:p>
            <a:pPr algn="r" defTabSz="1243493" fontAlgn="base">
              <a:spcBef>
                <a:spcPct val="0"/>
              </a:spcBef>
              <a:spcAft>
                <a:spcPct val="0"/>
              </a:spcAft>
            </a:pPr>
            <a:r>
              <a:rPr lang="en-US" sz="3264" b="1" dirty="0">
                <a:solidFill>
                  <a:srgbClr val="4BACC6">
                    <a:lumMod val="40000"/>
                    <a:lumOff val="60000"/>
                  </a:srgbClr>
                </a:solidFill>
                <a:latin typeface="Arial" pitchFamily="-72" charset="0"/>
                <a:ea typeface="ＭＳ Ｐゴシック" pitchFamily="-72" charset="-128"/>
              </a:rPr>
              <a:t>DevOps Architect, </a:t>
            </a:r>
          </a:p>
          <a:p>
            <a:pPr algn="r" defTabSz="1243493" fontAlgn="base">
              <a:spcBef>
                <a:spcPct val="0"/>
              </a:spcBef>
              <a:spcAft>
                <a:spcPct val="0"/>
              </a:spcAft>
            </a:pPr>
            <a:r>
              <a:rPr lang="en-US" sz="3264" b="1" dirty="0">
                <a:solidFill>
                  <a:srgbClr val="4BACC6">
                    <a:lumMod val="40000"/>
                    <a:lumOff val="60000"/>
                  </a:srgbClr>
                </a:solidFill>
                <a:latin typeface="Arial" pitchFamily="-72" charset="0"/>
                <a:ea typeface="ＭＳ Ｐゴシック" pitchFamily="-72" charset="-128"/>
              </a:rPr>
              <a:t>Microsoft</a:t>
            </a:r>
          </a:p>
          <a:p>
            <a:pPr defTabSz="1243493" fontAlgn="base">
              <a:spcBef>
                <a:spcPct val="0"/>
              </a:spcBef>
              <a:spcAft>
                <a:spcPct val="0"/>
              </a:spcAft>
            </a:pPr>
            <a:endParaRPr lang="en-US" sz="2448" b="1" dirty="0">
              <a:solidFill>
                <a:srgbClr val="C00000"/>
              </a:solidFill>
              <a:latin typeface="Arial" pitchFamily="-72" charset="0"/>
              <a:ea typeface="ＭＳ Ｐゴシック" pitchFamily="-72" charset="-128"/>
            </a:endParaRPr>
          </a:p>
          <a:p>
            <a:pPr defTabSz="1243493" fontAlgn="base">
              <a:spcBef>
                <a:spcPct val="0"/>
              </a:spcBef>
              <a:spcAft>
                <a:spcPct val="0"/>
              </a:spcAft>
            </a:pPr>
            <a:endParaRPr lang="en-US" sz="1904" dirty="0">
              <a:solidFill>
                <a:srgbClr val="C00000"/>
              </a:solidFill>
              <a:latin typeface="Times New Roman" pitchFamily="-72" charset="0"/>
              <a:ea typeface="ＭＳ Ｐゴシック" pitchFamily="-72" charset="-128"/>
            </a:endParaRPr>
          </a:p>
        </p:txBody>
      </p:sp>
      <p:sp>
        <p:nvSpPr>
          <p:cNvPr id="15364" name="Text Box 7"/>
          <p:cNvSpPr txBox="1">
            <a:spLocks noChangeArrowheads="1"/>
          </p:cNvSpPr>
          <p:nvPr/>
        </p:nvSpPr>
        <p:spPr bwMode="auto">
          <a:xfrm>
            <a:off x="8550522" y="5553624"/>
            <a:ext cx="3188553" cy="845744"/>
          </a:xfrm>
          <a:prstGeom prst="rect">
            <a:avLst/>
          </a:prstGeom>
          <a:noFill/>
          <a:ln w="9525">
            <a:noFill/>
            <a:miter lim="800000"/>
            <a:headEnd/>
            <a:tailEnd/>
          </a:ln>
        </p:spPr>
        <p:txBody>
          <a:bodyPr>
            <a:prstTxWarp prst="textNoShape">
              <a:avLst/>
            </a:prstTxWarp>
            <a:spAutoFit/>
          </a:bodyPr>
          <a:lstStyle/>
          <a:p>
            <a:pPr algn="r" defTabSz="1243493" fontAlgn="base">
              <a:spcBef>
                <a:spcPct val="0"/>
              </a:spcBef>
              <a:spcAft>
                <a:spcPct val="0"/>
              </a:spcAft>
            </a:pPr>
            <a:r>
              <a:rPr lang="en-US" sz="2720" dirty="0">
                <a:solidFill>
                  <a:srgbClr val="4BACC6">
                    <a:lumMod val="40000"/>
                    <a:lumOff val="60000"/>
                  </a:srgbClr>
                </a:solidFill>
                <a:latin typeface="Arial" pitchFamily="-72" charset="0"/>
                <a:ea typeface="Arial" pitchFamily="-72" charset="0"/>
                <a:cs typeface="Arial" pitchFamily="-72" charset="0"/>
              </a:rPr>
              <a:t>Level: Intermediate</a:t>
            </a:r>
          </a:p>
          <a:p>
            <a:pPr algn="r" defTabSz="1243493" fontAlgn="base">
              <a:spcBef>
                <a:spcPct val="0"/>
              </a:spcBef>
              <a:spcAft>
                <a:spcPct val="0"/>
              </a:spcAft>
            </a:pPr>
            <a:endParaRPr lang="en-US" sz="2176" b="1" dirty="0">
              <a:solidFill>
                <a:srgbClr val="000000"/>
              </a:solidFill>
              <a:latin typeface="Arial" pitchFamily="-72" charset="0"/>
              <a:ea typeface="Arial" pitchFamily="-72" charset="0"/>
              <a:cs typeface="Arial" pitchFamily="-72" charset="0"/>
            </a:endParaRP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586943"/>
            <a:ext cx="11533187" cy="423962"/>
          </a:xfrm>
        </p:spPr>
        <p:txBody>
          <a:bodyPr/>
          <a:lstStyle/>
          <a:p>
            <a:r>
              <a:rPr lang="en-US"/>
              <a:t>DevOps inside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75757A"/>
                </a:solidFill>
                <a:effectLst/>
                <a:uLnTx/>
                <a:uFillTx/>
                <a:latin typeface="Segoe UI"/>
                <a:ea typeface="+mn-ea"/>
                <a:cs typeface="+mn-cs"/>
              </a:rPr>
              <a:t>Data: Internal Microsoft engineering system activity, Sept 2019</a:t>
            </a:r>
            <a:endParaRPr kumimoji="0" lang="en-US" sz="1050" b="0" i="0" u="none" strike="noStrike" kern="1200" cap="none" spc="0" normalizeH="0" baseline="0" noProof="0">
              <a:ln>
                <a:noFill/>
              </a:ln>
              <a:solidFill>
                <a:srgbClr val="75757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tx2">
              <a:lumMod val="60000"/>
              <a:lumOff val="40000"/>
            </a:schemeClr>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110k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Active users inside Microsoft</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50000"/>
            </a:schemeClr>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2.4m </a:t>
            </a:r>
            <a:endParaRPr kumimoji="0" lang="en-GB"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Private Git commits per month </a:t>
            </a: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12001"/>
          </a:xfrm>
          <a:prstGeom prst="rect">
            <a:avLst/>
          </a:prstGeom>
          <a:solidFill>
            <a:srgbClr val="0878D3"/>
          </a:solidFill>
        </p:spPr>
        <p:txBody>
          <a:bodyPr wrap="square" lIns="180000" tIns="180000" rIns="180000" bIns="18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9600" b="0" i="0" u="none" strike="noStrike" kern="1200" cap="none" spc="0" normalizeH="0" baseline="0" noProof="0">
                <a:ln>
                  <a:noFill/>
                </a:ln>
                <a:solidFill>
                  <a:srgbClr val="FFFFFF"/>
                </a:solidFill>
                <a:effectLst/>
                <a:uLnTx/>
                <a:uFillTx/>
                <a:latin typeface="Segoe UI Semibold"/>
                <a:ea typeface="+mn-ea"/>
                <a:cs typeface="+mn-cs"/>
              </a:rPr>
              <a:t>82,000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Deployments per day</a:t>
            </a:r>
            <a:endParaRPr kumimoji="0" lang="en-US" sz="4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4"/>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4.6m </a:t>
            </a:r>
            <a:endParaRPr kumimoji="0" lang="en-GB"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Builds per month</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8.8k</a:t>
            </a:r>
            <a:r>
              <a:rPr kumimoji="0" lang="en-GB" sz="4800" b="0" i="0" u="none" strike="noStrike" kern="1200" cap="none" spc="0" normalizeH="0" baseline="0" noProof="0">
                <a:ln>
                  <a:noFill/>
                </a:ln>
                <a:solidFill>
                  <a:srgbClr val="FFFFFF"/>
                </a:solidFill>
                <a:effectLst/>
                <a:uLnTx/>
                <a:uFillTx/>
                <a:latin typeface="Segoe UI"/>
                <a:ea typeface="+mn-ea"/>
                <a:cs typeface="+mn-cs"/>
              </a:rPr>
              <a:t> </a:t>
            </a:r>
            <a:br>
              <a:rPr kumimoji="0" lang="en-GB" sz="1400" b="0" i="0" u="none" strike="noStrike" kern="1200" cap="none" spc="0" normalizeH="0" baseline="0" noProof="0">
                <a:ln>
                  <a:noFill/>
                </a:ln>
                <a:solidFill>
                  <a:srgbClr val="FFFFFF"/>
                </a:solidFill>
                <a:effectLst/>
                <a:uLnTx/>
                <a:uFillTx/>
                <a:latin typeface="Segoe UI"/>
                <a:ea typeface="+mn-ea"/>
                <a:cs typeface="+mn-cs"/>
              </a:rPr>
            </a:br>
            <a:r>
              <a:rPr kumimoji="0" lang="en-GB" sz="1400" b="0" i="0" u="none" strike="noStrike" kern="1200" cap="none" spc="0" normalizeH="0" baseline="0" noProof="0">
                <a:ln>
                  <a:noFill/>
                </a:ln>
                <a:solidFill>
                  <a:srgbClr val="FFFFFF"/>
                </a:solidFill>
                <a:effectLst/>
                <a:uLnTx/>
                <a:uFillTx/>
                <a:latin typeface="Segoe UI"/>
                <a:ea typeface="+mn-ea"/>
                <a:cs typeface="+mn-cs"/>
              </a:rPr>
              <a:t>Open Source repos </a:t>
            </a:r>
            <a:br>
              <a:rPr kumimoji="0" lang="en-GB" sz="1400" b="0" i="0" u="none" strike="noStrike" kern="1200" cap="none" spc="0" normalizeH="0" baseline="0" noProof="0">
                <a:ln>
                  <a:noFill/>
                </a:ln>
                <a:solidFill>
                  <a:srgbClr val="FFFFFF"/>
                </a:solidFill>
                <a:effectLst/>
                <a:uLnTx/>
                <a:uFillTx/>
                <a:latin typeface="Segoe UI"/>
                <a:ea typeface="+mn-ea"/>
                <a:cs typeface="+mn-cs"/>
              </a:rPr>
            </a:br>
            <a:r>
              <a:rPr kumimoji="0" lang="en-GB" sz="1400" b="0" i="0" u="none" strike="noStrike" kern="1200" cap="none" spc="0" normalizeH="0" baseline="0" noProof="0">
                <a:ln>
                  <a:noFill/>
                </a:ln>
                <a:solidFill>
                  <a:srgbClr val="FFFFFF"/>
                </a:solidFill>
                <a:effectLst/>
                <a:uLnTx/>
                <a:uFillTx/>
                <a:latin typeface="Segoe UI"/>
                <a:ea typeface="+mn-ea"/>
                <a:cs typeface="+mn-cs"/>
              </a:rPr>
              <a:t>on GitHub</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tx2"/>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25k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Employees contributing to open source</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5">
              <a:lumMod val="50000"/>
            </a:schemeClr>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28k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Work items </a:t>
            </a:r>
            <a:br>
              <a:rPr kumimoji="0" lang="en-GB" sz="1400" b="0" i="0" u="none" strike="noStrike" kern="1200" cap="none" spc="0" normalizeH="0" baseline="0" noProof="0">
                <a:ln>
                  <a:noFill/>
                </a:ln>
                <a:solidFill>
                  <a:srgbClr val="FFFFFF"/>
                </a:solidFill>
                <a:effectLst/>
                <a:uLnTx/>
                <a:uFillTx/>
                <a:latin typeface="Segoe UI"/>
                <a:ea typeface="+mn-ea"/>
                <a:cs typeface="+mn-cs"/>
              </a:rPr>
            </a:br>
            <a:r>
              <a:rPr kumimoji="0" lang="en-GB" sz="1400" b="0" i="0" u="none" strike="noStrike" kern="1200" cap="none" spc="0" normalizeH="0" baseline="0" noProof="0">
                <a:ln>
                  <a:noFill/>
                </a:ln>
                <a:solidFill>
                  <a:srgbClr val="FFFFFF"/>
                </a:solidFill>
                <a:effectLst/>
                <a:uLnTx/>
                <a:uFillTx/>
                <a:latin typeface="Segoe UI"/>
                <a:ea typeface="+mn-ea"/>
                <a:cs typeface="+mn-cs"/>
              </a:rPr>
              <a:t>created per day</a:t>
            </a: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16974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78D3"/>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78D3"/>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1584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1781682243"/>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1783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rgbClr val="1783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98015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715839152"/>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41048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7020-7FB6-4AC9-95BB-F6EE5CA55DBE}"/>
              </a:ext>
            </a:extLst>
          </p:cNvPr>
          <p:cNvSpPr>
            <a:spLocks noGrp="1"/>
          </p:cNvSpPr>
          <p:nvPr>
            <p:ph type="title"/>
          </p:nvPr>
        </p:nvSpPr>
        <p:spPr/>
        <p:txBody>
          <a:bodyPr/>
          <a:lstStyle/>
          <a:p>
            <a:r>
              <a:rPr lang="en-GB"/>
              <a:t>Listen to our customers</a:t>
            </a:r>
            <a:endParaRPr lang="en-US"/>
          </a:p>
        </p:txBody>
      </p:sp>
      <p:sp>
        <p:nvSpPr>
          <p:cNvPr id="3" name="Text Placeholder 2">
            <a:extLst>
              <a:ext uri="{FF2B5EF4-FFF2-40B4-BE49-F238E27FC236}">
                <a16:creationId xmlns:a16="http://schemas.microsoft.com/office/drawing/2014/main" id="{A194BEDE-C14A-47D5-BD83-2E0448F80F0F}"/>
              </a:ext>
            </a:extLst>
          </p:cNvPr>
          <p:cNvSpPr>
            <a:spLocks noGrp="1"/>
          </p:cNvSpPr>
          <p:nvPr>
            <p:ph type="body" sz="quarter" idx="10"/>
          </p:nvPr>
        </p:nvSpPr>
        <p:spPr>
          <a:xfrm>
            <a:off x="272272" y="982016"/>
            <a:ext cx="11888787" cy="461665"/>
          </a:xfrm>
        </p:spPr>
        <p:txBody>
          <a:bodyPr/>
          <a:lstStyle/>
          <a:p>
            <a:r>
              <a:rPr lang="en-GB" sz="2000">
                <a:solidFill>
                  <a:schemeClr val="accent5"/>
                </a:solidFill>
              </a:rPr>
              <a:t>Quantitively &amp; Qualitatively</a:t>
            </a:r>
            <a:endParaRPr lang="en-US" sz="2000">
              <a:solidFill>
                <a:schemeClr val="accent5"/>
              </a:solidFill>
            </a:endParaRPr>
          </a:p>
        </p:txBody>
      </p:sp>
      <p:pic>
        <p:nvPicPr>
          <p:cNvPr id="4" name="Picture 3">
            <a:extLst>
              <a:ext uri="{FF2B5EF4-FFF2-40B4-BE49-F238E27FC236}">
                <a16:creationId xmlns:a16="http://schemas.microsoft.com/office/drawing/2014/main" id="{173C7CE6-5AB7-4742-A251-F5E617F92734}"/>
              </a:ext>
            </a:extLst>
          </p:cNvPr>
          <p:cNvPicPr>
            <a:picLocks noChangeAspect="1"/>
          </p:cNvPicPr>
          <p:nvPr/>
        </p:nvPicPr>
        <p:blipFill>
          <a:blip r:embed="rId3"/>
          <a:stretch>
            <a:fillRect/>
          </a:stretch>
        </p:blipFill>
        <p:spPr>
          <a:xfrm>
            <a:off x="272272" y="1637436"/>
            <a:ext cx="5695992" cy="2743220"/>
          </a:xfrm>
          <a:prstGeom prst="rect">
            <a:avLst/>
          </a:prstGeom>
          <a:ln>
            <a:solidFill>
              <a:schemeClr val="accent6">
                <a:lumMod val="75000"/>
              </a:schemeClr>
            </a:solidFill>
          </a:ln>
        </p:spPr>
      </p:pic>
      <p:pic>
        <p:nvPicPr>
          <p:cNvPr id="5" name="Picture 4">
            <a:extLst>
              <a:ext uri="{FF2B5EF4-FFF2-40B4-BE49-F238E27FC236}">
                <a16:creationId xmlns:a16="http://schemas.microsoft.com/office/drawing/2014/main" id="{48C4D898-CBEA-4C9E-9AF4-26ADAA7D4190}"/>
              </a:ext>
            </a:extLst>
          </p:cNvPr>
          <p:cNvPicPr>
            <a:picLocks noChangeAspect="1"/>
          </p:cNvPicPr>
          <p:nvPr/>
        </p:nvPicPr>
        <p:blipFill>
          <a:blip r:embed="rId4"/>
          <a:stretch>
            <a:fillRect/>
          </a:stretch>
        </p:blipFill>
        <p:spPr>
          <a:xfrm>
            <a:off x="522713" y="3039323"/>
            <a:ext cx="6143670" cy="3838603"/>
          </a:xfrm>
          <a:prstGeom prst="rect">
            <a:avLst/>
          </a:prstGeom>
          <a:ln>
            <a:solidFill>
              <a:schemeClr val="accent6">
                <a:lumMod val="75000"/>
              </a:schemeClr>
            </a:solidFill>
          </a:ln>
        </p:spPr>
      </p:pic>
      <p:pic>
        <p:nvPicPr>
          <p:cNvPr id="6" name="Picture 5">
            <a:extLst>
              <a:ext uri="{FF2B5EF4-FFF2-40B4-BE49-F238E27FC236}">
                <a16:creationId xmlns:a16="http://schemas.microsoft.com/office/drawing/2014/main" id="{11DBE041-C3D5-4590-AF42-7BD5C9F7A14B}"/>
              </a:ext>
            </a:extLst>
          </p:cNvPr>
          <p:cNvPicPr>
            <a:picLocks noChangeAspect="1"/>
          </p:cNvPicPr>
          <p:nvPr/>
        </p:nvPicPr>
        <p:blipFill>
          <a:blip r:embed="rId5"/>
          <a:stretch>
            <a:fillRect/>
          </a:stretch>
        </p:blipFill>
        <p:spPr>
          <a:xfrm>
            <a:off x="6916824" y="514062"/>
            <a:ext cx="4900648" cy="3681439"/>
          </a:xfrm>
          <a:prstGeom prst="rect">
            <a:avLst/>
          </a:prstGeom>
          <a:ln>
            <a:solidFill>
              <a:schemeClr val="accent6">
                <a:lumMod val="75000"/>
              </a:schemeClr>
            </a:solidFill>
          </a:ln>
        </p:spPr>
      </p:pic>
      <p:pic>
        <p:nvPicPr>
          <p:cNvPr id="11" name="Picture 10" descr="A screenshot of a cell phone&#10;&#10;Description automatically generated">
            <a:extLst>
              <a:ext uri="{FF2B5EF4-FFF2-40B4-BE49-F238E27FC236}">
                <a16:creationId xmlns:a16="http://schemas.microsoft.com/office/drawing/2014/main" id="{94A1D3CB-39F0-416F-A3AA-2F7641B49DF8}"/>
              </a:ext>
            </a:extLst>
          </p:cNvPr>
          <p:cNvPicPr>
            <a:picLocks noChangeAspect="1"/>
          </p:cNvPicPr>
          <p:nvPr/>
        </p:nvPicPr>
        <p:blipFill rotWithShape="1">
          <a:blip r:embed="rId6"/>
          <a:srcRect l="1971" t="799" r="1950" b="1839"/>
          <a:stretch/>
        </p:blipFill>
        <p:spPr>
          <a:xfrm>
            <a:off x="6788383" y="2477729"/>
            <a:ext cx="2209648" cy="2404514"/>
          </a:xfrm>
          <a:prstGeom prst="rect">
            <a:avLst/>
          </a:prstGeom>
          <a:ln>
            <a:solidFill>
              <a:schemeClr val="accent6">
                <a:lumMod val="75000"/>
              </a:schemeClr>
            </a:solidFill>
          </a:ln>
        </p:spPr>
      </p:pic>
      <p:pic>
        <p:nvPicPr>
          <p:cNvPr id="8" name="Picture 7" descr="A screenshot of a cell phone&#10;&#10;Description automatically generated">
            <a:extLst>
              <a:ext uri="{FF2B5EF4-FFF2-40B4-BE49-F238E27FC236}">
                <a16:creationId xmlns:a16="http://schemas.microsoft.com/office/drawing/2014/main" id="{64A9B1E8-C82C-48E3-A0C5-D70C9F063283}"/>
              </a:ext>
            </a:extLst>
          </p:cNvPr>
          <p:cNvPicPr>
            <a:picLocks noChangeAspect="1"/>
          </p:cNvPicPr>
          <p:nvPr/>
        </p:nvPicPr>
        <p:blipFill>
          <a:blip r:embed="rId7"/>
          <a:stretch>
            <a:fillRect/>
          </a:stretch>
        </p:blipFill>
        <p:spPr>
          <a:xfrm>
            <a:off x="7196102" y="3396675"/>
            <a:ext cx="4964957" cy="3481251"/>
          </a:xfrm>
          <a:prstGeom prst="rect">
            <a:avLst/>
          </a:prstGeom>
          <a:ln>
            <a:solidFill>
              <a:schemeClr val="accent6">
                <a:lumMod val="75000"/>
              </a:schemeClr>
            </a:solidFill>
          </a:ln>
        </p:spPr>
      </p:pic>
    </p:spTree>
    <p:extLst>
      <p:ext uri="{BB962C8B-B14F-4D97-AF65-F5344CB8AC3E}">
        <p14:creationId xmlns:p14="http://schemas.microsoft.com/office/powerpoint/2010/main" val="103591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A6DA10-D17B-4C22-A95A-1AF1488F01CF}"/>
              </a:ext>
            </a:extLst>
          </p:cNvPr>
          <p:cNvSpPr/>
          <p:nvPr/>
        </p:nvSpPr>
        <p:spPr bwMode="auto">
          <a:xfrm>
            <a:off x="6866936" y="-1"/>
            <a:ext cx="55686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17F8597A-474F-4E63-8131-DC7B65C6C2B4}"/>
              </a:ext>
            </a:extLst>
          </p:cNvPr>
          <p:cNvSpPr>
            <a:spLocks noGrp="1"/>
          </p:cNvSpPr>
          <p:nvPr>
            <p:ph type="title"/>
          </p:nvPr>
        </p:nvSpPr>
        <p:spPr/>
        <p:txBody>
          <a:bodyPr/>
          <a:lstStyle/>
          <a:p>
            <a:r>
              <a:rPr lang="en-GB"/>
              <a:t>Our Definition of Done</a:t>
            </a:r>
            <a:endParaRPr lang="en-US"/>
          </a:p>
        </p:txBody>
      </p:sp>
      <p:sp>
        <p:nvSpPr>
          <p:cNvPr id="4" name="Text Placeholder 3">
            <a:extLst>
              <a:ext uri="{FF2B5EF4-FFF2-40B4-BE49-F238E27FC236}">
                <a16:creationId xmlns:a16="http://schemas.microsoft.com/office/drawing/2014/main" id="{70E22212-EB7E-4E65-8E3A-1576B7816A0D}"/>
              </a:ext>
            </a:extLst>
          </p:cNvPr>
          <p:cNvSpPr>
            <a:spLocks noGrp="1"/>
          </p:cNvSpPr>
          <p:nvPr>
            <p:ph type="body" sz="quarter" idx="11"/>
          </p:nvPr>
        </p:nvSpPr>
        <p:spPr>
          <a:xfrm>
            <a:off x="392955" y="1724842"/>
            <a:ext cx="5904656" cy="4616648"/>
          </a:xfrm>
        </p:spPr>
        <p:txBody>
          <a:bodyPr/>
          <a:lstStyle/>
          <a:p>
            <a:pPr>
              <a:lnSpc>
                <a:spcPct val="100000"/>
              </a:lnSpc>
              <a:spcBef>
                <a:spcPts val="0"/>
              </a:spcBef>
            </a:pPr>
            <a:r>
              <a:rPr lang="en-GB" sz="4800">
                <a:latin typeface="+mj-lt"/>
              </a:rPr>
              <a:t>Live in production,</a:t>
            </a:r>
          </a:p>
          <a:p>
            <a:pPr>
              <a:lnSpc>
                <a:spcPct val="100000"/>
              </a:lnSpc>
              <a:spcBef>
                <a:spcPts val="0"/>
              </a:spcBef>
            </a:pPr>
            <a:r>
              <a:rPr lang="en-GB" sz="4800">
                <a:latin typeface="+mj-lt"/>
              </a:rPr>
              <a:t>collecting telemetry </a:t>
            </a:r>
          </a:p>
          <a:p>
            <a:pPr>
              <a:lnSpc>
                <a:spcPct val="100000"/>
              </a:lnSpc>
              <a:spcBef>
                <a:spcPts val="0"/>
              </a:spcBef>
            </a:pPr>
            <a:r>
              <a:rPr lang="en-GB" sz="4800">
                <a:latin typeface="+mj-lt"/>
              </a:rPr>
              <a:t>that examines the hypothesis which motivated the deployment.</a:t>
            </a:r>
            <a:endParaRPr lang="en-US" sz="4800">
              <a:latin typeface="+mj-lt"/>
            </a:endParaRPr>
          </a:p>
        </p:txBody>
      </p:sp>
      <p:sp>
        <p:nvSpPr>
          <p:cNvPr id="5" name="Trackers_EADF_bidi" title="Icon of a clipboard with a checklist on it">
            <a:extLst>
              <a:ext uri="{FF2B5EF4-FFF2-40B4-BE49-F238E27FC236}">
                <a16:creationId xmlns:a16="http://schemas.microsoft.com/office/drawing/2014/main" id="{56EFA793-5F3E-448F-B00E-E1EF44E64379}"/>
              </a:ext>
            </a:extLst>
          </p:cNvPr>
          <p:cNvSpPr>
            <a:spLocks noChangeAspect="1" noEditPoints="1"/>
          </p:cNvSpPr>
          <p:nvPr/>
        </p:nvSpPr>
        <p:spPr bwMode="auto">
          <a:xfrm>
            <a:off x="8234461" y="1212849"/>
            <a:ext cx="3103054" cy="423114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778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B078EDFA-DBC9-4B9B-843C-7E3412496C0E}"/>
              </a:ext>
            </a:extLst>
          </p:cNvPr>
          <p:cNvSpPr/>
          <p:nvPr/>
        </p:nvSpPr>
        <p:spPr bwMode="auto">
          <a:xfrm>
            <a:off x="10268857" y="2804887"/>
            <a:ext cx="605972" cy="384630"/>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ED0EAEB4-D4D7-4A2C-AB13-A9370F0AEA4F}"/>
              </a:ext>
            </a:extLst>
          </p:cNvPr>
          <p:cNvSpPr/>
          <p:nvPr/>
        </p:nvSpPr>
        <p:spPr bwMode="auto">
          <a:xfrm>
            <a:off x="10268857" y="3648536"/>
            <a:ext cx="605972" cy="384630"/>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FE5DB18-A41A-4590-B461-DC3EB610923D}"/>
              </a:ext>
            </a:extLst>
          </p:cNvPr>
          <p:cNvSpPr/>
          <p:nvPr/>
        </p:nvSpPr>
        <p:spPr bwMode="auto">
          <a:xfrm>
            <a:off x="10267137" y="4494253"/>
            <a:ext cx="605972" cy="384630"/>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558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88008" y="-1"/>
            <a:ext cx="7765108" cy="6994525"/>
          </a:xfrm>
          <a:prstGeom prst="rect">
            <a:avLst/>
          </a:prstGeom>
        </p:spPr>
      </p:pic>
      <p:sp>
        <p:nvSpPr>
          <p:cNvPr id="2" name="Title 1"/>
          <p:cNvSpPr>
            <a:spLocks noGrp="1"/>
          </p:cNvSpPr>
          <p:nvPr>
            <p:ph type="title"/>
          </p:nvPr>
        </p:nvSpPr>
        <p:spPr>
          <a:xfrm>
            <a:off x="274639" y="295274"/>
            <a:ext cx="4143398" cy="917575"/>
          </a:xfrm>
        </p:spPr>
        <p:txBody>
          <a:bodyPr/>
          <a:lstStyle/>
          <a:p>
            <a:r>
              <a:rPr lang="en-US"/>
              <a:t>Collect data broadly</a:t>
            </a:r>
            <a:br>
              <a:rPr lang="en-US"/>
            </a:br>
            <a:r>
              <a:rPr lang="en-US" sz="2800"/>
              <a:t>(but carefully)</a:t>
            </a:r>
            <a:endParaRPr lang="en-US"/>
          </a:p>
        </p:txBody>
      </p:sp>
      <p:sp>
        <p:nvSpPr>
          <p:cNvPr id="3" name="Text Placeholder 2">
            <a:extLst>
              <a:ext uri="{FF2B5EF4-FFF2-40B4-BE49-F238E27FC236}">
                <a16:creationId xmlns:a16="http://schemas.microsoft.com/office/drawing/2014/main" id="{135AE62A-97E6-4CEE-861F-D769C19EE012}"/>
              </a:ext>
            </a:extLst>
          </p:cNvPr>
          <p:cNvSpPr>
            <a:spLocks noGrp="1"/>
          </p:cNvSpPr>
          <p:nvPr>
            <p:ph type="body" sz="quarter" idx="10"/>
          </p:nvPr>
        </p:nvSpPr>
        <p:spPr>
          <a:xfrm>
            <a:off x="293581" y="2489150"/>
            <a:ext cx="4124456" cy="3933384"/>
          </a:xfrm>
        </p:spPr>
        <p:txBody>
          <a:bodyPr/>
          <a:lstStyle/>
          <a:p>
            <a:r>
              <a:rPr lang="en-US" sz="2800"/>
              <a:t>Application Insights Analytics (Project Kusto) for</a:t>
            </a:r>
            <a:endParaRPr lang="en-US" sz="2800" b="1"/>
          </a:p>
          <a:p>
            <a:pPr marL="186519" lvl="1" indent="-186519">
              <a:spcBef>
                <a:spcPts val="1200"/>
              </a:spcBef>
              <a:spcAft>
                <a:spcPts val="1800"/>
              </a:spcAft>
              <a:buFont typeface="Arial" panose="020B0604020202020204" pitchFamily="34" charset="0"/>
              <a:buChar char="•"/>
            </a:pPr>
            <a:r>
              <a:rPr lang="en-US" sz="2000"/>
              <a:t>text search and queries over structured and semi-structured data</a:t>
            </a:r>
          </a:p>
          <a:p>
            <a:pPr marL="186519" lvl="1" indent="-186519">
              <a:spcBef>
                <a:spcPts val="1200"/>
              </a:spcBef>
              <a:spcAft>
                <a:spcPts val="1800"/>
              </a:spcAft>
              <a:buFont typeface="Arial" panose="020B0604020202020204" pitchFamily="34" charset="0"/>
              <a:buChar char="•"/>
            </a:pPr>
            <a:r>
              <a:rPr lang="en-US" sz="2000"/>
              <a:t>high volume ingestion </a:t>
            </a:r>
          </a:p>
          <a:p>
            <a:pPr marL="186519" lvl="1" indent="-186519">
              <a:spcBef>
                <a:spcPts val="1200"/>
              </a:spcBef>
              <a:spcAft>
                <a:spcPts val="1800"/>
              </a:spcAft>
              <a:buFont typeface="Arial" panose="020B0604020202020204" pitchFamily="34" charset="0"/>
              <a:buChar char="•"/>
            </a:pPr>
            <a:r>
              <a:rPr lang="en-US" sz="2000"/>
              <a:t>fast queries over very large data sets</a:t>
            </a:r>
          </a:p>
        </p:txBody>
      </p:sp>
    </p:spTree>
    <p:extLst>
      <p:ext uri="{BB962C8B-B14F-4D97-AF65-F5344CB8AC3E}">
        <p14:creationId xmlns:p14="http://schemas.microsoft.com/office/powerpoint/2010/main" val="277500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CA1BA19-3B6C-423E-9D62-608C8934E89A}"/>
              </a:ext>
            </a:extLst>
          </p:cNvPr>
          <p:cNvGrpSpPr/>
          <p:nvPr/>
        </p:nvGrpSpPr>
        <p:grpSpPr>
          <a:xfrm>
            <a:off x="8234175" y="1913312"/>
            <a:ext cx="3514317" cy="4175871"/>
            <a:chOff x="5274098" y="1372771"/>
            <a:chExt cx="3514816" cy="4027683"/>
          </a:xfrm>
        </p:grpSpPr>
        <p:sp>
          <p:nvSpPr>
            <p:cNvPr id="6" name="Freeform: Shape 5">
              <a:extLst>
                <a:ext uri="{FF2B5EF4-FFF2-40B4-BE49-F238E27FC236}">
                  <a16:creationId xmlns:a16="http://schemas.microsoft.com/office/drawing/2014/main" id="{761A44F1-1F4D-419A-8C89-DB896D9CB015}"/>
                </a:ext>
              </a:extLst>
            </p:cNvPr>
            <p:cNvSpPr/>
            <p:nvPr/>
          </p:nvSpPr>
          <p:spPr>
            <a:xfrm>
              <a:off x="5274098" y="2073936"/>
              <a:ext cx="3514816" cy="3326518"/>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65" tIns="90665" rIns="120887" bIns="135998"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357119" lvl="1" indent="-171417" defTabSz="755505">
                <a:lnSpc>
                  <a:spcPct val="90000"/>
                </a:lnSpc>
                <a:spcBef>
                  <a:spcPct val="0"/>
                </a:spcBef>
                <a:spcAft>
                  <a:spcPts val="1199"/>
                </a:spcAft>
                <a:buFontTx/>
                <a:buChar char="•"/>
                <a:defRPr/>
              </a:pPr>
              <a:r>
                <a:rPr lang="en-US" sz="2000">
                  <a:solidFill>
                    <a:srgbClr val="353535">
                      <a:hueOff val="0"/>
                      <a:satOff val="0"/>
                      <a:lumOff val="0"/>
                      <a:alphaOff val="0"/>
                    </a:srgbClr>
                  </a:solidFill>
                  <a:latin typeface="Segoe UI Semilight"/>
                </a:rPr>
                <a:t>Original estimate</a:t>
              </a:r>
            </a:p>
            <a:p>
              <a:pPr marL="357119" lvl="1" indent="-171417" defTabSz="755505">
                <a:lnSpc>
                  <a:spcPct val="90000"/>
                </a:lnSpc>
                <a:spcBef>
                  <a:spcPct val="0"/>
                </a:spcBef>
                <a:spcAft>
                  <a:spcPts val="1199"/>
                </a:spcAft>
                <a:buFontTx/>
                <a:buChar char="•"/>
                <a:defRPr/>
              </a:pPr>
              <a:r>
                <a:rPr lang="en-US" sz="2000">
                  <a:solidFill>
                    <a:srgbClr val="353535">
                      <a:hueOff val="0"/>
                      <a:satOff val="0"/>
                      <a:lumOff val="0"/>
                      <a:alphaOff val="0"/>
                    </a:srgbClr>
                  </a:solidFill>
                  <a:latin typeface="Segoe UI Semilight"/>
                </a:rPr>
                <a:t>Completed hours</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L</a:t>
              </a:r>
              <a:r>
                <a:rPr lang="en-US" sz="2000" err="1">
                  <a:solidFill>
                    <a:srgbClr val="353535">
                      <a:hueOff val="0"/>
                      <a:satOff val="0"/>
                      <a:lumOff val="0"/>
                      <a:alphaOff val="0"/>
                    </a:srgbClr>
                  </a:solidFill>
                  <a:latin typeface="Segoe UI Semilight"/>
                </a:rPr>
                <a:t>ines</a:t>
              </a:r>
              <a:r>
                <a:rPr lang="en-US" sz="2000">
                  <a:solidFill>
                    <a:srgbClr val="353535">
                      <a:hueOff val="0"/>
                      <a:satOff val="0"/>
                      <a:lumOff val="0"/>
                      <a:alphaOff val="0"/>
                    </a:srgbClr>
                  </a:solidFill>
                  <a:latin typeface="Segoe UI Semilight"/>
                </a:rPr>
                <a:t> of Code</a:t>
              </a:r>
            </a:p>
            <a:p>
              <a:pPr marL="357119" lvl="1" indent="-171417" defTabSz="755505">
                <a:lnSpc>
                  <a:spcPct val="90000"/>
                </a:lnSpc>
                <a:spcBef>
                  <a:spcPct val="0"/>
                </a:spcBef>
                <a:spcAft>
                  <a:spcPts val="1199"/>
                </a:spcAft>
                <a:buFontTx/>
                <a:buChar char="•"/>
                <a:defRPr/>
              </a:pPr>
              <a:r>
                <a:rPr lang="en-US" sz="2000">
                  <a:solidFill>
                    <a:srgbClr val="353535">
                      <a:hueOff val="0"/>
                      <a:satOff val="0"/>
                      <a:lumOff val="0"/>
                      <a:alphaOff val="0"/>
                    </a:srgbClr>
                  </a:solidFill>
                  <a:latin typeface="Segoe UI Semilight"/>
                </a:rPr>
                <a:t>Team capacity</a:t>
              </a:r>
            </a:p>
            <a:p>
              <a:pPr marL="357119" lvl="1" indent="-171417" defTabSz="755505">
                <a:lnSpc>
                  <a:spcPct val="90000"/>
                </a:lnSpc>
                <a:spcBef>
                  <a:spcPct val="0"/>
                </a:spcBef>
                <a:spcAft>
                  <a:spcPts val="1199"/>
                </a:spcAft>
                <a:buFontTx/>
                <a:buChar char="•"/>
                <a:defRPr/>
              </a:pPr>
              <a:r>
                <a:rPr lang="en-US" sz="2000">
                  <a:solidFill>
                    <a:srgbClr val="353535">
                      <a:hueOff val="0"/>
                      <a:satOff val="0"/>
                      <a:lumOff val="0"/>
                      <a:alphaOff val="0"/>
                    </a:srgbClr>
                  </a:solidFill>
                  <a:latin typeface="Segoe UI Semilight"/>
                </a:rPr>
                <a:t>Team burndown</a:t>
              </a:r>
            </a:p>
            <a:p>
              <a:pPr marL="357119" lvl="1" indent="-171417" defTabSz="755505">
                <a:lnSpc>
                  <a:spcPct val="90000"/>
                </a:lnSpc>
                <a:spcBef>
                  <a:spcPct val="0"/>
                </a:spcBef>
                <a:spcAft>
                  <a:spcPts val="1199"/>
                </a:spcAft>
                <a:buFontTx/>
                <a:buChar char="•"/>
                <a:defRPr/>
              </a:pPr>
              <a:r>
                <a:rPr lang="en-US" sz="2000">
                  <a:solidFill>
                    <a:srgbClr val="353535">
                      <a:hueOff val="0"/>
                      <a:satOff val="0"/>
                      <a:lumOff val="0"/>
                      <a:alphaOff val="0"/>
                    </a:srgbClr>
                  </a:solidFill>
                  <a:latin typeface="Segoe UI Semilight"/>
                </a:rPr>
                <a:t>Team velocity</a:t>
              </a:r>
            </a:p>
            <a:p>
              <a:pPr marL="357119" lvl="1" indent="-171417" defTabSz="755505">
                <a:lnSpc>
                  <a:spcPct val="90000"/>
                </a:lnSpc>
                <a:spcBef>
                  <a:spcPct val="0"/>
                </a:spcBef>
                <a:spcAft>
                  <a:spcPts val="1199"/>
                </a:spcAft>
                <a:buFontTx/>
                <a:buChar char="•"/>
                <a:defRPr/>
              </a:pPr>
              <a:r>
                <a:rPr lang="en-US" sz="2000">
                  <a:solidFill>
                    <a:srgbClr val="353535">
                      <a:hueOff val="0"/>
                      <a:satOff val="0"/>
                      <a:lumOff val="0"/>
                      <a:alphaOff val="0"/>
                    </a:srgbClr>
                  </a:solidFill>
                  <a:latin typeface="Segoe UI Semilight"/>
                </a:rPr>
                <a:t># of bugs found</a:t>
              </a:r>
              <a:endParaRPr lang="en-US" sz="2400">
                <a:solidFill>
                  <a:srgbClr val="353535">
                    <a:hueOff val="0"/>
                    <a:satOff val="0"/>
                    <a:lumOff val="0"/>
                    <a:alphaOff val="0"/>
                  </a:srgbClr>
                </a:solidFill>
                <a:latin typeface="Segoe UI Semilight"/>
              </a:endParaRPr>
            </a:p>
          </p:txBody>
        </p:sp>
        <p:sp>
          <p:nvSpPr>
            <p:cNvPr id="7" name="Freeform: Shape 6">
              <a:extLst>
                <a:ext uri="{FF2B5EF4-FFF2-40B4-BE49-F238E27FC236}">
                  <a16:creationId xmlns:a16="http://schemas.microsoft.com/office/drawing/2014/main" id="{35C1EE44-04E2-4380-B19A-578D10C623F6}"/>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C0000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887" tIns="69078" rIns="120887" bIns="6907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55505">
                <a:lnSpc>
                  <a:spcPct val="90000"/>
                </a:lnSpc>
                <a:spcBef>
                  <a:spcPct val="0"/>
                </a:spcBef>
                <a:spcAft>
                  <a:spcPct val="35000"/>
                </a:spcAft>
                <a:defRPr/>
              </a:pPr>
              <a:r>
                <a:rPr lang="en-US" sz="2400">
                  <a:solidFill>
                    <a:srgbClr val="FFFFFF"/>
                  </a:solidFill>
                  <a:latin typeface="Segoe UI Semilight"/>
                </a:rPr>
                <a:t>Things we don’t watch</a:t>
              </a:r>
            </a:p>
          </p:txBody>
        </p:sp>
      </p:grpSp>
      <p:grpSp>
        <p:nvGrpSpPr>
          <p:cNvPr id="8" name="Group 7">
            <a:extLst>
              <a:ext uri="{FF2B5EF4-FFF2-40B4-BE49-F238E27FC236}">
                <a16:creationId xmlns:a16="http://schemas.microsoft.com/office/drawing/2014/main" id="{93CD584C-78FE-422F-9AF2-E92CF7885956}"/>
              </a:ext>
            </a:extLst>
          </p:cNvPr>
          <p:cNvGrpSpPr/>
          <p:nvPr/>
        </p:nvGrpSpPr>
        <p:grpSpPr>
          <a:xfrm>
            <a:off x="439359" y="1337329"/>
            <a:ext cx="3514317" cy="2951909"/>
            <a:chOff x="5274098" y="1372771"/>
            <a:chExt cx="3514816" cy="2847155"/>
          </a:xfrm>
        </p:grpSpPr>
        <p:sp>
          <p:nvSpPr>
            <p:cNvPr id="9" name="Freeform: Shape 8">
              <a:extLst>
                <a:ext uri="{FF2B5EF4-FFF2-40B4-BE49-F238E27FC236}">
                  <a16:creationId xmlns:a16="http://schemas.microsoft.com/office/drawing/2014/main" id="{86471530-F167-4418-BB48-A9EBDF6912AF}"/>
                </a:ext>
              </a:extLst>
            </p:cNvPr>
            <p:cNvSpPr/>
            <p:nvPr/>
          </p:nvSpPr>
          <p:spPr>
            <a:xfrm>
              <a:off x="5274098" y="2073936"/>
              <a:ext cx="3514816" cy="214599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65" tIns="90665" rIns="120887" bIns="135998"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Acquisition</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Engagement</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Satisfaction</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Churn</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Feature Usage</a:t>
              </a:r>
              <a:endParaRPr lang="en-US" sz="2000">
                <a:solidFill>
                  <a:srgbClr val="353535">
                    <a:hueOff val="0"/>
                    <a:satOff val="0"/>
                    <a:lumOff val="0"/>
                    <a:alphaOff val="0"/>
                  </a:srgbClr>
                </a:solidFill>
                <a:latin typeface="Segoe UI Semilight"/>
              </a:endParaRPr>
            </a:p>
          </p:txBody>
        </p:sp>
        <p:sp>
          <p:nvSpPr>
            <p:cNvPr id="10" name="Freeform: Shape 9">
              <a:extLst>
                <a:ext uri="{FF2B5EF4-FFF2-40B4-BE49-F238E27FC236}">
                  <a16:creationId xmlns:a16="http://schemas.microsoft.com/office/drawing/2014/main" id="{15DECD48-7878-46DA-81EB-BEC38C8D4ED0}"/>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887" tIns="69078" rIns="120887" bIns="6907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55505">
                <a:lnSpc>
                  <a:spcPct val="90000"/>
                </a:lnSpc>
                <a:spcBef>
                  <a:spcPct val="0"/>
                </a:spcBef>
                <a:spcAft>
                  <a:spcPct val="35000"/>
                </a:spcAft>
                <a:defRPr/>
              </a:pPr>
              <a:r>
                <a:rPr lang="en-US" sz="2400">
                  <a:solidFill>
                    <a:srgbClr val="FFFFFF"/>
                  </a:solidFill>
                  <a:latin typeface="Segoe UI Semilight"/>
                </a:rPr>
                <a:t>Usage</a:t>
              </a:r>
            </a:p>
          </p:txBody>
        </p:sp>
      </p:grpSp>
      <p:grpSp>
        <p:nvGrpSpPr>
          <p:cNvPr id="11" name="Group 10">
            <a:extLst>
              <a:ext uri="{FF2B5EF4-FFF2-40B4-BE49-F238E27FC236}">
                <a16:creationId xmlns:a16="http://schemas.microsoft.com/office/drawing/2014/main" id="{AF4C4310-2B1D-4A09-8949-C2CCB6BFDF1F}"/>
              </a:ext>
            </a:extLst>
          </p:cNvPr>
          <p:cNvGrpSpPr/>
          <p:nvPr/>
        </p:nvGrpSpPr>
        <p:grpSpPr>
          <a:xfrm>
            <a:off x="4278497" y="1913312"/>
            <a:ext cx="3514317" cy="4175871"/>
            <a:chOff x="5274098" y="1372771"/>
            <a:chExt cx="3514816" cy="4027683"/>
          </a:xfrm>
        </p:grpSpPr>
        <p:sp>
          <p:nvSpPr>
            <p:cNvPr id="12" name="Freeform: Shape 11">
              <a:extLst>
                <a:ext uri="{FF2B5EF4-FFF2-40B4-BE49-F238E27FC236}">
                  <a16:creationId xmlns:a16="http://schemas.microsoft.com/office/drawing/2014/main" id="{1D48EC12-2109-4503-B653-BAD4239AEA50}"/>
                </a:ext>
              </a:extLst>
            </p:cNvPr>
            <p:cNvSpPr/>
            <p:nvPr/>
          </p:nvSpPr>
          <p:spPr>
            <a:xfrm>
              <a:off x="5274098" y="2073936"/>
              <a:ext cx="3514816" cy="3326518"/>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65" tIns="90665" rIns="120887" bIns="135998"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Time to Detect</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Time to Communicate</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Time to Mitigate</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Customer Impact</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Incident Prevention Items</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Aging Live Site Problems</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SLA per Customer</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Customer Support Metrics</a:t>
              </a:r>
            </a:p>
          </p:txBody>
        </p:sp>
        <p:sp>
          <p:nvSpPr>
            <p:cNvPr id="13" name="Freeform: Shape 12">
              <a:extLst>
                <a:ext uri="{FF2B5EF4-FFF2-40B4-BE49-F238E27FC236}">
                  <a16:creationId xmlns:a16="http://schemas.microsoft.com/office/drawing/2014/main" id="{C5299D9E-F8D7-423E-BBC8-D2E3EB3A5843}"/>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887" tIns="69078" rIns="120887" bIns="6907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55505">
                <a:lnSpc>
                  <a:spcPct val="90000"/>
                </a:lnSpc>
                <a:spcBef>
                  <a:spcPct val="0"/>
                </a:spcBef>
                <a:spcAft>
                  <a:spcPct val="35000"/>
                </a:spcAft>
                <a:defRPr/>
              </a:pPr>
              <a:r>
                <a:rPr lang="en-US" sz="2400">
                  <a:solidFill>
                    <a:srgbClr val="FFFFFF"/>
                  </a:solidFill>
                  <a:latin typeface="Segoe UI Semilight"/>
                </a:rPr>
                <a:t>Live Site Health</a:t>
              </a:r>
            </a:p>
          </p:txBody>
        </p:sp>
      </p:grpSp>
      <p:grpSp>
        <p:nvGrpSpPr>
          <p:cNvPr id="14" name="Group 13">
            <a:extLst>
              <a:ext uri="{FF2B5EF4-FFF2-40B4-BE49-F238E27FC236}">
                <a16:creationId xmlns:a16="http://schemas.microsoft.com/office/drawing/2014/main" id="{88993E36-8AC8-4F39-8E7E-8893D743BB68}"/>
              </a:ext>
            </a:extLst>
          </p:cNvPr>
          <p:cNvGrpSpPr/>
          <p:nvPr/>
        </p:nvGrpSpPr>
        <p:grpSpPr>
          <a:xfrm>
            <a:off x="433339" y="4451734"/>
            <a:ext cx="3514317" cy="2401308"/>
            <a:chOff x="5274098" y="1372771"/>
            <a:chExt cx="3514816" cy="2687785"/>
          </a:xfrm>
        </p:grpSpPr>
        <p:sp>
          <p:nvSpPr>
            <p:cNvPr id="15" name="Freeform: Shape 14">
              <a:extLst>
                <a:ext uri="{FF2B5EF4-FFF2-40B4-BE49-F238E27FC236}">
                  <a16:creationId xmlns:a16="http://schemas.microsoft.com/office/drawing/2014/main" id="{CDF8EC0D-E364-43ED-83FF-B2E10EBBEA50}"/>
                </a:ext>
              </a:extLst>
            </p:cNvPr>
            <p:cNvSpPr/>
            <p:nvPr/>
          </p:nvSpPr>
          <p:spPr>
            <a:xfrm>
              <a:off x="5274098" y="2073936"/>
              <a:ext cx="3514816" cy="198662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65" tIns="90665" rIns="120887" bIns="135998"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Time to Build</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Time to Self Test</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Time to Deploy</a:t>
              </a:r>
            </a:p>
            <a:p>
              <a:pPr marL="357119" lvl="1" indent="-171417" defTabSz="755505">
                <a:lnSpc>
                  <a:spcPct val="90000"/>
                </a:lnSpc>
                <a:spcBef>
                  <a:spcPct val="0"/>
                </a:spcBef>
                <a:spcAft>
                  <a:spcPts val="1199"/>
                </a:spcAft>
                <a:buFontTx/>
                <a:buChar char="•"/>
                <a:defRPr/>
              </a:pPr>
              <a:r>
                <a:rPr lang="en-GB" sz="2000">
                  <a:solidFill>
                    <a:srgbClr val="353535">
                      <a:hueOff val="0"/>
                      <a:satOff val="0"/>
                      <a:lumOff val="0"/>
                      <a:alphaOff val="0"/>
                    </a:srgbClr>
                  </a:solidFill>
                  <a:latin typeface="Segoe UI Semilight"/>
                </a:rPr>
                <a:t>Time to Learn</a:t>
              </a:r>
            </a:p>
          </p:txBody>
        </p:sp>
        <p:sp>
          <p:nvSpPr>
            <p:cNvPr id="16" name="Freeform: Shape 15">
              <a:extLst>
                <a:ext uri="{FF2B5EF4-FFF2-40B4-BE49-F238E27FC236}">
                  <a16:creationId xmlns:a16="http://schemas.microsoft.com/office/drawing/2014/main" id="{1B60AC3C-461C-4AFC-9A9E-FE8FCC27EDED}"/>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887" tIns="69078" rIns="120887" bIns="6907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755505">
                <a:lnSpc>
                  <a:spcPct val="90000"/>
                </a:lnSpc>
                <a:spcBef>
                  <a:spcPct val="0"/>
                </a:spcBef>
                <a:spcAft>
                  <a:spcPct val="35000"/>
                </a:spcAft>
                <a:defRPr/>
              </a:pPr>
              <a:r>
                <a:rPr lang="en-US" sz="2400" dirty="0">
                  <a:solidFill>
                    <a:srgbClr val="FFFFFF"/>
                  </a:solidFill>
                  <a:latin typeface="Segoe UI Semilight"/>
                </a:rPr>
                <a:t>I2D</a:t>
              </a:r>
            </a:p>
          </p:txBody>
        </p:sp>
      </p:grpSp>
      <p:sp>
        <p:nvSpPr>
          <p:cNvPr id="18" name="Content Placeholder 2">
            <a:extLst>
              <a:ext uri="{FF2B5EF4-FFF2-40B4-BE49-F238E27FC236}">
                <a16:creationId xmlns:a16="http://schemas.microsoft.com/office/drawing/2014/main" id="{F8EF0AF8-702C-44EC-9882-943057002250}"/>
              </a:ext>
            </a:extLst>
          </p:cNvPr>
          <p:cNvSpPr txBox="1">
            <a:spLocks/>
          </p:cNvSpPr>
          <p:nvPr/>
        </p:nvSpPr>
        <p:spPr>
          <a:xfrm>
            <a:off x="9189237" y="6438734"/>
            <a:ext cx="3082557" cy="483274"/>
          </a:xfrm>
          <a:prstGeom prst="rect">
            <a:avLst/>
          </a:prstGeom>
        </p:spPr>
        <p:txBody>
          <a:bodyPr/>
          <a:lst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indent="0" algn="r" defTabSz="951018">
              <a:buNone/>
            </a:pPr>
            <a:r>
              <a:rPr lang="en-GB" sz="1836" dirty="0">
                <a:solidFill>
                  <a:srgbClr val="737373">
                    <a:lumMod val="50000"/>
                  </a:srgbClr>
                </a:solidFill>
              </a:rPr>
              <a:t>@</a:t>
            </a:r>
            <a:r>
              <a:rPr lang="en-GB" sz="1836" dirty="0" err="1">
                <a:solidFill>
                  <a:srgbClr val="737373">
                    <a:lumMod val="50000"/>
                  </a:srgbClr>
                </a:solidFill>
              </a:rPr>
              <a:t>martinwoodward</a:t>
            </a:r>
            <a:endParaRPr lang="en-US" sz="1836" dirty="0">
              <a:solidFill>
                <a:srgbClr val="737373">
                  <a:lumMod val="50000"/>
                </a:srgbClr>
              </a:solidFill>
            </a:endParaRPr>
          </a:p>
        </p:txBody>
      </p:sp>
      <p:sp>
        <p:nvSpPr>
          <p:cNvPr id="20" name="Title 19">
            <a:extLst>
              <a:ext uri="{FF2B5EF4-FFF2-40B4-BE49-F238E27FC236}">
                <a16:creationId xmlns:a16="http://schemas.microsoft.com/office/drawing/2014/main" id="{B9F37585-B391-4E87-BFDF-DDD8788BC82C}"/>
              </a:ext>
            </a:extLst>
          </p:cNvPr>
          <p:cNvSpPr>
            <a:spLocks noGrp="1"/>
          </p:cNvSpPr>
          <p:nvPr>
            <p:ph type="title"/>
          </p:nvPr>
        </p:nvSpPr>
        <p:spPr>
          <a:xfrm>
            <a:off x="416720" y="340315"/>
            <a:ext cx="11237870" cy="565027"/>
          </a:xfrm>
        </p:spPr>
        <p:txBody>
          <a:bodyPr/>
          <a:lstStyle/>
          <a:p>
            <a:r>
              <a:rPr lang="en-GB" dirty="0"/>
              <a:t>Measure Impact not Activity</a:t>
            </a:r>
            <a:endParaRPr lang="en-US" dirty="0"/>
          </a:p>
        </p:txBody>
      </p:sp>
    </p:spTree>
    <p:extLst>
      <p:ext uri="{BB962C8B-B14F-4D97-AF65-F5344CB8AC3E}">
        <p14:creationId xmlns:p14="http://schemas.microsoft.com/office/powerpoint/2010/main" val="3486617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Build-Measure-Learn</a:t>
            </a:r>
          </a:p>
        </p:txBody>
      </p:sp>
      <p:sp>
        <p:nvSpPr>
          <p:cNvPr id="3" name="Rectangle 2"/>
          <p:cNvSpPr/>
          <p:nvPr/>
        </p:nvSpPr>
        <p:spPr bwMode="auto">
          <a:xfrm>
            <a:off x="2120028" y="4838190"/>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4" name="Rectangle 3"/>
          <p:cNvSpPr/>
          <p:nvPr/>
        </p:nvSpPr>
        <p:spPr bwMode="auto">
          <a:xfrm>
            <a:off x="2120028" y="3238108"/>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5" name="Rectangle 4"/>
          <p:cNvSpPr/>
          <p:nvPr/>
        </p:nvSpPr>
        <p:spPr bwMode="auto">
          <a:xfrm>
            <a:off x="2120028" y="1625053"/>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6" name="TextBox 5"/>
          <p:cNvSpPr txBox="1"/>
          <p:nvPr/>
        </p:nvSpPr>
        <p:spPr>
          <a:xfrm>
            <a:off x="3769965" y="1625054"/>
            <a:ext cx="8205896" cy="1252019"/>
          </a:xfrm>
          <a:prstGeom prst="rect">
            <a:avLst/>
          </a:prstGeom>
          <a:noFill/>
        </p:spPr>
        <p:txBody>
          <a:bodyPr wrap="square" lIns="587467"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spc="0">
                <a:gradFill>
                  <a:gsLst>
                    <a:gs pos="0">
                      <a:srgbClr val="616161"/>
                    </a:gs>
                    <a:gs pos="100000">
                      <a:srgbClr val="616161"/>
                    </a:gs>
                  </a:gsLst>
                  <a:lin ang="5400000" scaled="1"/>
                </a:gradFill>
                <a:latin typeface="+mn-lt"/>
              </a:rPr>
              <a:t>We believe {customer segment} wants {product/feature}</a:t>
            </a:r>
            <a:br>
              <a:rPr lang="en-US" sz="2040" kern="0" spc="0">
                <a:gradFill>
                  <a:gsLst>
                    <a:gs pos="0">
                      <a:srgbClr val="616161"/>
                    </a:gs>
                    <a:gs pos="100000">
                      <a:srgbClr val="616161"/>
                    </a:gs>
                  </a:gsLst>
                  <a:lin ang="5400000" scaled="1"/>
                </a:gradFill>
                <a:latin typeface="+mn-lt"/>
              </a:rPr>
            </a:br>
            <a:r>
              <a:rPr lang="en-US" sz="2040" kern="0" spc="0">
                <a:gradFill>
                  <a:gsLst>
                    <a:gs pos="0">
                      <a:srgbClr val="616161"/>
                    </a:gs>
                    <a:gs pos="100000">
                      <a:srgbClr val="616161"/>
                    </a:gs>
                  </a:gsLst>
                  <a:lin ang="5400000" scaled="1"/>
                </a:gradFill>
                <a:latin typeface="+mn-lt"/>
              </a:rPr>
              <a:t>because {value prop}</a:t>
            </a:r>
          </a:p>
        </p:txBody>
      </p:sp>
      <p:sp>
        <p:nvSpPr>
          <p:cNvPr id="7" name="TextBox 6"/>
          <p:cNvSpPr txBox="1"/>
          <p:nvPr/>
        </p:nvSpPr>
        <p:spPr>
          <a:xfrm>
            <a:off x="3769965" y="3238109"/>
            <a:ext cx="8205896" cy="1252020"/>
          </a:xfrm>
          <a:prstGeom prst="rect">
            <a:avLst/>
          </a:prstGeom>
          <a:noFill/>
        </p:spPr>
        <p:txBody>
          <a:bodyPr wrap="square" lIns="587467"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a:gradFill>
                  <a:gsLst>
                    <a:gs pos="0">
                      <a:srgbClr val="616161"/>
                    </a:gs>
                    <a:gs pos="100000">
                      <a:srgbClr val="616161"/>
                    </a:gs>
                  </a:gsLst>
                  <a:lin ang="5400000" scaled="1"/>
                </a:gradFill>
                <a:latin typeface="+mn-lt"/>
              </a:rPr>
              <a:t>To prove or disprove the above, the team will conduct the following experiment(s): …</a:t>
            </a:r>
          </a:p>
        </p:txBody>
      </p:sp>
      <p:sp>
        <p:nvSpPr>
          <p:cNvPr id="8" name="TextBox 7"/>
          <p:cNvSpPr txBox="1"/>
          <p:nvPr/>
        </p:nvSpPr>
        <p:spPr>
          <a:xfrm>
            <a:off x="3769965" y="4851164"/>
            <a:ext cx="7917864" cy="1217849"/>
          </a:xfrm>
          <a:prstGeom prst="rect">
            <a:avLst/>
          </a:prstGeom>
          <a:noFill/>
        </p:spPr>
        <p:txBody>
          <a:bodyPr wrap="square" lIns="624183"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a:gradFill>
                  <a:gsLst>
                    <a:gs pos="0">
                      <a:srgbClr val="616161"/>
                    </a:gs>
                    <a:gs pos="100000">
                      <a:srgbClr val="616161"/>
                    </a:gs>
                  </a:gsLst>
                  <a:lin ang="5400000" scaled="1"/>
                </a:gradFill>
                <a:latin typeface="+mn-lt"/>
              </a:rPr>
              <a:t>The above experiment(s) proved or disproved the hypothesis by impacting the following metric(s): …</a:t>
            </a:r>
          </a:p>
        </p:txBody>
      </p:sp>
      <p:sp>
        <p:nvSpPr>
          <p:cNvPr id="9" name="Pentagon 8"/>
          <p:cNvSpPr/>
          <p:nvPr/>
        </p:nvSpPr>
        <p:spPr bwMode="auto">
          <a:xfrm>
            <a:off x="3177376" y="1869545"/>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Pentagon 9"/>
          <p:cNvSpPr/>
          <p:nvPr/>
        </p:nvSpPr>
        <p:spPr bwMode="auto">
          <a:xfrm>
            <a:off x="3177376" y="3476113"/>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Pentagon 10"/>
          <p:cNvSpPr/>
          <p:nvPr/>
        </p:nvSpPr>
        <p:spPr bwMode="auto">
          <a:xfrm>
            <a:off x="3177376" y="5082682"/>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28931" y="1586583"/>
            <a:ext cx="3175514" cy="1328960"/>
            <a:chOff x="519112" y="1373716"/>
            <a:chExt cx="3113532" cy="1303020"/>
          </a:xfrm>
        </p:grpSpPr>
        <p:sp>
          <p:nvSpPr>
            <p:cNvPr id="13" name="Rectangle 12"/>
            <p:cNvSpPr/>
            <p:nvPr/>
          </p:nvSpPr>
          <p:spPr bwMode="auto">
            <a:xfrm>
              <a:off x="519112" y="1373716"/>
              <a:ext cx="3113532" cy="1303020"/>
            </a:xfrm>
            <a:prstGeom prst="rect">
              <a:avLst/>
            </a:prstGeom>
            <a:solidFill>
              <a:srgbClr val="A7D7FF"/>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4" name="Rectangle 4"/>
            <p:cNvSpPr/>
            <p:nvPr/>
          </p:nvSpPr>
          <p:spPr bwMode="gray">
            <a:xfrm>
              <a:off x="519112" y="137371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Hypothesis</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5" name="Picture 14"/>
            <p:cNvPicPr>
              <a:picLocks noChangeAspect="1"/>
            </p:cNvPicPr>
            <p:nvPr/>
          </p:nvPicPr>
          <p:blipFill>
            <a:blip r:embed="rId3"/>
            <a:stretch>
              <a:fillRect/>
            </a:stretch>
          </p:blipFill>
          <p:spPr>
            <a:xfrm>
              <a:off x="585914" y="1814007"/>
              <a:ext cx="487506" cy="825009"/>
            </a:xfrm>
            <a:prstGeom prst="rect">
              <a:avLst/>
            </a:prstGeom>
          </p:spPr>
        </p:pic>
      </p:grpSp>
      <p:grpSp>
        <p:nvGrpSpPr>
          <p:cNvPr id="16" name="Group 15"/>
          <p:cNvGrpSpPr/>
          <p:nvPr/>
        </p:nvGrpSpPr>
        <p:grpSpPr>
          <a:xfrm>
            <a:off x="394869" y="3193152"/>
            <a:ext cx="3309577" cy="1328960"/>
            <a:chOff x="387666" y="2948926"/>
            <a:chExt cx="3244978" cy="1303020"/>
          </a:xfrm>
        </p:grpSpPr>
        <p:sp>
          <p:nvSpPr>
            <p:cNvPr id="17" name="Rectangle 16"/>
            <p:cNvSpPr/>
            <p:nvPr/>
          </p:nvSpPr>
          <p:spPr bwMode="auto">
            <a:xfrm>
              <a:off x="519112" y="2948926"/>
              <a:ext cx="3113532" cy="1303020"/>
            </a:xfrm>
            <a:prstGeom prst="rect">
              <a:avLst/>
            </a:prstGeom>
            <a:solidFill>
              <a:srgbClr val="AC2A90"/>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8" name="Rectangle 4"/>
            <p:cNvSpPr/>
            <p:nvPr/>
          </p:nvSpPr>
          <p:spPr bwMode="gray">
            <a:xfrm>
              <a:off x="519112" y="294892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Experiment</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9" name="Picture 18" descr="Illustrations-1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666" y="3440559"/>
              <a:ext cx="1040204" cy="803795"/>
            </a:xfrm>
            <a:prstGeom prst="rect">
              <a:avLst/>
            </a:prstGeom>
          </p:spPr>
        </p:pic>
      </p:grpSp>
      <p:grpSp>
        <p:nvGrpSpPr>
          <p:cNvPr id="20" name="Group 19"/>
          <p:cNvGrpSpPr/>
          <p:nvPr/>
        </p:nvGrpSpPr>
        <p:grpSpPr>
          <a:xfrm>
            <a:off x="530562" y="4799720"/>
            <a:ext cx="3175514" cy="1328960"/>
            <a:chOff x="520711" y="4524136"/>
            <a:chExt cx="3113532" cy="1303020"/>
          </a:xfrm>
        </p:grpSpPr>
        <p:sp>
          <p:nvSpPr>
            <p:cNvPr id="21" name="Rectangle 20"/>
            <p:cNvSpPr/>
            <p:nvPr/>
          </p:nvSpPr>
          <p:spPr bwMode="auto">
            <a:xfrm>
              <a:off x="520711" y="4524136"/>
              <a:ext cx="3113532" cy="1303020"/>
            </a:xfrm>
            <a:prstGeom prst="rect">
              <a:avLst/>
            </a:prstGeom>
            <a:solidFill>
              <a:srgbClr val="F78C1F"/>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22" name="Rectangle 4"/>
            <p:cNvSpPr/>
            <p:nvPr/>
          </p:nvSpPr>
          <p:spPr bwMode="gray">
            <a:xfrm>
              <a:off x="520711" y="452413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Learning</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3" name="Picture 22"/>
            <p:cNvPicPr>
              <a:picLocks noChangeAspect="1"/>
            </p:cNvPicPr>
            <p:nvPr/>
          </p:nvPicPr>
          <p:blipFill>
            <a:blip r:embed="rId5"/>
            <a:stretch>
              <a:fillRect/>
            </a:stretch>
          </p:blipFill>
          <p:spPr>
            <a:xfrm>
              <a:off x="593001" y="5031254"/>
              <a:ext cx="519063" cy="737399"/>
            </a:xfrm>
            <a:prstGeom prst="rect">
              <a:avLst/>
            </a:prstGeom>
          </p:spPr>
        </p:pic>
      </p:grpSp>
    </p:spTree>
    <p:extLst>
      <p:ext uri="{BB962C8B-B14F-4D97-AF65-F5344CB8AC3E}">
        <p14:creationId xmlns:p14="http://schemas.microsoft.com/office/powerpoint/2010/main" val="1750346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FA46-F9E3-40F4-AD78-50145C7CD288}"/>
              </a:ext>
            </a:extLst>
          </p:cNvPr>
          <p:cNvSpPr>
            <a:spLocks noGrp="1"/>
          </p:cNvSpPr>
          <p:nvPr>
            <p:ph type="title"/>
          </p:nvPr>
        </p:nvSpPr>
        <p:spPr/>
        <p:txBody>
          <a:bodyPr/>
          <a:lstStyle/>
          <a:p>
            <a:r>
              <a:rPr lang="en-AU" dirty="0"/>
              <a:t>Failure is an opportunity to learn</a:t>
            </a:r>
          </a:p>
        </p:txBody>
      </p:sp>
      <p:pic>
        <p:nvPicPr>
          <p:cNvPr id="4" name="Picture 3">
            <a:extLst>
              <a:ext uri="{FF2B5EF4-FFF2-40B4-BE49-F238E27FC236}">
                <a16:creationId xmlns:a16="http://schemas.microsoft.com/office/drawing/2014/main" id="{380BB12F-6DFA-4088-A7DF-955DEEDDE3CE}"/>
              </a:ext>
            </a:extLst>
          </p:cNvPr>
          <p:cNvPicPr>
            <a:picLocks noChangeAspect="1"/>
          </p:cNvPicPr>
          <p:nvPr/>
        </p:nvPicPr>
        <p:blipFill>
          <a:blip r:embed="rId3"/>
          <a:stretch>
            <a:fillRect/>
          </a:stretch>
        </p:blipFill>
        <p:spPr>
          <a:xfrm>
            <a:off x="1134242" y="1295399"/>
            <a:ext cx="6212708" cy="4926786"/>
          </a:xfrm>
          <a:prstGeom prst="rect">
            <a:avLst/>
          </a:prstGeom>
        </p:spPr>
      </p:pic>
      <p:pic>
        <p:nvPicPr>
          <p:cNvPr id="3" name="Picture 2">
            <a:extLst>
              <a:ext uri="{FF2B5EF4-FFF2-40B4-BE49-F238E27FC236}">
                <a16:creationId xmlns:a16="http://schemas.microsoft.com/office/drawing/2014/main" id="{FE1F6D22-902F-4456-B1C4-C1CE9A14392A}"/>
              </a:ext>
            </a:extLst>
          </p:cNvPr>
          <p:cNvPicPr>
            <a:picLocks noChangeAspect="1"/>
          </p:cNvPicPr>
          <p:nvPr/>
        </p:nvPicPr>
        <p:blipFill>
          <a:blip r:embed="rId4"/>
          <a:stretch>
            <a:fillRect/>
          </a:stretch>
        </p:blipFill>
        <p:spPr>
          <a:xfrm>
            <a:off x="5471939" y="1716067"/>
            <a:ext cx="5931894" cy="4926034"/>
          </a:xfrm>
          <a:prstGeom prst="rect">
            <a:avLst/>
          </a:prstGeom>
          <a:ln>
            <a:solidFill>
              <a:schemeClr val="bg2">
                <a:lumMod val="50000"/>
              </a:schemeClr>
            </a:solidFill>
          </a:ln>
        </p:spPr>
      </p:pic>
    </p:spTree>
    <p:extLst>
      <p:ext uri="{BB962C8B-B14F-4D97-AF65-F5344CB8AC3E}">
        <p14:creationId xmlns:p14="http://schemas.microsoft.com/office/powerpoint/2010/main" val="206800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116081355"/>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5276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09626" y="1339671"/>
            <a:ext cx="5552984" cy="565091"/>
          </a:xfrm>
        </p:spPr>
        <p:txBody>
          <a:bodyPr/>
          <a:lstStyle/>
          <a:p>
            <a:r>
              <a:rPr lang="en-US" dirty="0">
                <a:latin typeface="+mn-lt"/>
              </a:rPr>
              <a:t>DevOps CAT team mission</a:t>
            </a:r>
          </a:p>
        </p:txBody>
      </p:sp>
      <p:pic>
        <p:nvPicPr>
          <p:cNvPr id="6" name="Picture 5">
            <a:extLst>
              <a:ext uri="{FF2B5EF4-FFF2-40B4-BE49-F238E27FC236}">
                <a16:creationId xmlns:a16="http://schemas.microsoft.com/office/drawing/2014/main" id="{AFABB157-088F-4B42-814C-1F19F4370FE9}"/>
              </a:ext>
            </a:extLst>
          </p:cNvPr>
          <p:cNvPicPr>
            <a:picLocks noChangeAspect="1"/>
          </p:cNvPicPr>
          <p:nvPr/>
        </p:nvPicPr>
        <p:blipFill>
          <a:blip r:embed="rId3"/>
          <a:stretch>
            <a:fillRect/>
          </a:stretch>
        </p:blipFill>
        <p:spPr>
          <a:xfrm>
            <a:off x="8598916" y="3858798"/>
            <a:ext cx="550750" cy="550750"/>
          </a:xfrm>
          <a:prstGeom prst="rect">
            <a:avLst/>
          </a:prstGeom>
          <a:ln w="19050">
            <a:solidFill>
              <a:srgbClr val="D2D2D2"/>
            </a:solidFill>
          </a:ln>
        </p:spPr>
      </p:pic>
      <p:pic>
        <p:nvPicPr>
          <p:cNvPr id="9" name="Picture 8">
            <a:extLst>
              <a:ext uri="{FF2B5EF4-FFF2-40B4-BE49-F238E27FC236}">
                <a16:creationId xmlns:a16="http://schemas.microsoft.com/office/drawing/2014/main" id="{AAED56C1-EEE1-4762-8FEB-1F353444F637}"/>
              </a:ext>
            </a:extLst>
          </p:cNvPr>
          <p:cNvPicPr>
            <a:picLocks noChangeAspect="1"/>
          </p:cNvPicPr>
          <p:nvPr/>
        </p:nvPicPr>
        <p:blipFill>
          <a:blip r:embed="rId4"/>
          <a:stretch>
            <a:fillRect/>
          </a:stretch>
        </p:blipFill>
        <p:spPr>
          <a:xfrm>
            <a:off x="7265341" y="1923320"/>
            <a:ext cx="550750" cy="550750"/>
          </a:xfrm>
          <a:prstGeom prst="rect">
            <a:avLst/>
          </a:prstGeom>
          <a:ln w="19050">
            <a:solidFill>
              <a:srgbClr val="D2D2D2"/>
            </a:solidFill>
          </a:ln>
        </p:spPr>
      </p:pic>
      <p:pic>
        <p:nvPicPr>
          <p:cNvPr id="29" name="Picture 28">
            <a:extLst>
              <a:ext uri="{FF2B5EF4-FFF2-40B4-BE49-F238E27FC236}">
                <a16:creationId xmlns:a16="http://schemas.microsoft.com/office/drawing/2014/main" id="{D4DF6945-09FB-4FAA-87A3-6B52BBE4BEDA}"/>
              </a:ext>
            </a:extLst>
          </p:cNvPr>
          <p:cNvPicPr>
            <a:picLocks noChangeAspect="1"/>
          </p:cNvPicPr>
          <p:nvPr/>
        </p:nvPicPr>
        <p:blipFill>
          <a:blip r:embed="rId5"/>
          <a:stretch>
            <a:fillRect/>
          </a:stretch>
        </p:blipFill>
        <p:spPr>
          <a:xfrm>
            <a:off x="6991246" y="2619838"/>
            <a:ext cx="550750" cy="550750"/>
          </a:xfrm>
          <a:prstGeom prst="rect">
            <a:avLst/>
          </a:prstGeom>
          <a:ln w="19050">
            <a:solidFill>
              <a:srgbClr val="D2D2D2"/>
            </a:solidFill>
          </a:ln>
        </p:spPr>
      </p:pic>
      <p:pic>
        <p:nvPicPr>
          <p:cNvPr id="18" name="Picture 17">
            <a:extLst>
              <a:ext uri="{FF2B5EF4-FFF2-40B4-BE49-F238E27FC236}">
                <a16:creationId xmlns:a16="http://schemas.microsoft.com/office/drawing/2014/main" id="{C1C3447E-939A-4158-AB5D-A79FBD2A64F0}"/>
              </a:ext>
            </a:extLst>
          </p:cNvPr>
          <p:cNvPicPr>
            <a:picLocks noChangeAspect="1"/>
          </p:cNvPicPr>
          <p:nvPr/>
        </p:nvPicPr>
        <p:blipFill>
          <a:blip r:embed="rId6"/>
          <a:stretch>
            <a:fillRect/>
          </a:stretch>
        </p:blipFill>
        <p:spPr>
          <a:xfrm>
            <a:off x="9417179" y="2329857"/>
            <a:ext cx="550750" cy="550750"/>
          </a:xfrm>
          <a:prstGeom prst="rect">
            <a:avLst/>
          </a:prstGeom>
          <a:ln w="19050">
            <a:solidFill>
              <a:srgbClr val="D2D2D2"/>
            </a:solidFill>
          </a:ln>
        </p:spPr>
      </p:pic>
      <p:pic>
        <p:nvPicPr>
          <p:cNvPr id="19" name="Picture 18">
            <a:extLst>
              <a:ext uri="{FF2B5EF4-FFF2-40B4-BE49-F238E27FC236}">
                <a16:creationId xmlns:a16="http://schemas.microsoft.com/office/drawing/2014/main" id="{7CB9FF2C-BACD-46A6-B58B-7812861BD672}"/>
              </a:ext>
            </a:extLst>
          </p:cNvPr>
          <p:cNvPicPr>
            <a:picLocks noChangeAspect="1"/>
          </p:cNvPicPr>
          <p:nvPr/>
        </p:nvPicPr>
        <p:blipFill>
          <a:blip r:embed="rId7"/>
          <a:stretch>
            <a:fillRect/>
          </a:stretch>
        </p:blipFill>
        <p:spPr>
          <a:xfrm>
            <a:off x="9892127" y="1428704"/>
            <a:ext cx="550750" cy="550750"/>
          </a:xfrm>
          <a:prstGeom prst="rect">
            <a:avLst/>
          </a:prstGeom>
          <a:ln w="19050">
            <a:solidFill>
              <a:srgbClr val="D2D2D2"/>
            </a:solidFill>
          </a:ln>
        </p:spPr>
      </p:pic>
      <p:pic>
        <p:nvPicPr>
          <p:cNvPr id="20" name="Picture 19">
            <a:extLst>
              <a:ext uri="{FF2B5EF4-FFF2-40B4-BE49-F238E27FC236}">
                <a16:creationId xmlns:a16="http://schemas.microsoft.com/office/drawing/2014/main" id="{FCAA48BA-0A02-4012-BCC0-A6BC0CB2A026}"/>
              </a:ext>
            </a:extLst>
          </p:cNvPr>
          <p:cNvPicPr>
            <a:picLocks noChangeAspect="1"/>
          </p:cNvPicPr>
          <p:nvPr/>
        </p:nvPicPr>
        <p:blipFill>
          <a:blip r:embed="rId8"/>
          <a:stretch>
            <a:fillRect/>
          </a:stretch>
        </p:blipFill>
        <p:spPr>
          <a:xfrm>
            <a:off x="10043729" y="2763722"/>
            <a:ext cx="550750" cy="550750"/>
          </a:xfrm>
          <a:prstGeom prst="rect">
            <a:avLst/>
          </a:prstGeom>
          <a:ln w="19050">
            <a:solidFill>
              <a:srgbClr val="D2D2D2"/>
            </a:solidFill>
          </a:ln>
        </p:spPr>
      </p:pic>
      <p:pic>
        <p:nvPicPr>
          <p:cNvPr id="22" name="Picture 21">
            <a:extLst>
              <a:ext uri="{FF2B5EF4-FFF2-40B4-BE49-F238E27FC236}">
                <a16:creationId xmlns:a16="http://schemas.microsoft.com/office/drawing/2014/main" id="{A6820CD8-8180-4F8A-A2C8-20003DE4D8D8}"/>
              </a:ext>
            </a:extLst>
          </p:cNvPr>
          <p:cNvPicPr>
            <a:picLocks noChangeAspect="1"/>
          </p:cNvPicPr>
          <p:nvPr/>
        </p:nvPicPr>
        <p:blipFill>
          <a:blip r:embed="rId9"/>
          <a:stretch>
            <a:fillRect/>
          </a:stretch>
        </p:blipFill>
        <p:spPr>
          <a:xfrm>
            <a:off x="10043729" y="2069088"/>
            <a:ext cx="550750" cy="550750"/>
          </a:xfrm>
          <a:prstGeom prst="rect">
            <a:avLst/>
          </a:prstGeom>
          <a:ln w="19050">
            <a:solidFill>
              <a:srgbClr val="D2D2D2"/>
            </a:solidFill>
          </a:ln>
        </p:spPr>
      </p:pic>
      <p:pic>
        <p:nvPicPr>
          <p:cNvPr id="24" name="Picture 23">
            <a:extLst>
              <a:ext uri="{FF2B5EF4-FFF2-40B4-BE49-F238E27FC236}">
                <a16:creationId xmlns:a16="http://schemas.microsoft.com/office/drawing/2014/main" id="{2A4DBD1F-8D73-40E8-9E4A-E7F099563686}"/>
              </a:ext>
            </a:extLst>
          </p:cNvPr>
          <p:cNvPicPr>
            <a:picLocks noChangeAspect="1"/>
          </p:cNvPicPr>
          <p:nvPr/>
        </p:nvPicPr>
        <p:blipFill>
          <a:blip r:embed="rId10"/>
          <a:stretch>
            <a:fillRect/>
          </a:stretch>
        </p:blipFill>
        <p:spPr>
          <a:xfrm>
            <a:off x="10670279" y="2438270"/>
            <a:ext cx="550750" cy="550750"/>
          </a:xfrm>
          <a:prstGeom prst="rect">
            <a:avLst/>
          </a:prstGeom>
          <a:ln w="19050">
            <a:solidFill>
              <a:srgbClr val="D2D2D2"/>
            </a:solidFill>
          </a:ln>
        </p:spPr>
      </p:pic>
      <p:sp>
        <p:nvSpPr>
          <p:cNvPr id="21" name="Text Placeholder 4">
            <a:extLst>
              <a:ext uri="{FF2B5EF4-FFF2-40B4-BE49-F238E27FC236}">
                <a16:creationId xmlns:a16="http://schemas.microsoft.com/office/drawing/2014/main" id="{372E81D7-443E-4256-A2A5-DE188B518AEC}"/>
              </a:ext>
            </a:extLst>
          </p:cNvPr>
          <p:cNvSpPr txBox="1">
            <a:spLocks/>
          </p:cNvSpPr>
          <p:nvPr/>
        </p:nvSpPr>
        <p:spPr>
          <a:xfrm>
            <a:off x="681754" y="3078533"/>
            <a:ext cx="5380856" cy="37397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AU" sz="3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Work with Microsoft’s largest customers to help them accelerate their DevOps transformation.</a:t>
            </a: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AU" sz="285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23" name="Picture 22">
            <a:extLst>
              <a:ext uri="{FF2B5EF4-FFF2-40B4-BE49-F238E27FC236}">
                <a16:creationId xmlns:a16="http://schemas.microsoft.com/office/drawing/2014/main" id="{41C1D121-35F8-48F0-9B7B-CBDBB2340651}"/>
              </a:ext>
            </a:extLst>
          </p:cNvPr>
          <p:cNvPicPr>
            <a:picLocks noChangeAspect="1"/>
          </p:cNvPicPr>
          <p:nvPr/>
        </p:nvPicPr>
        <p:blipFill>
          <a:blip r:embed="rId11"/>
          <a:stretch>
            <a:fillRect/>
          </a:stretch>
        </p:blipFill>
        <p:spPr>
          <a:xfrm>
            <a:off x="59932" y="2216253"/>
            <a:ext cx="1243644" cy="1243644"/>
          </a:xfrm>
          <a:prstGeom prst="rect">
            <a:avLst/>
          </a:prstGeom>
        </p:spPr>
      </p:pic>
      <p:pic>
        <p:nvPicPr>
          <p:cNvPr id="25" name="Picture 24">
            <a:extLst>
              <a:ext uri="{FF2B5EF4-FFF2-40B4-BE49-F238E27FC236}">
                <a16:creationId xmlns:a16="http://schemas.microsoft.com/office/drawing/2014/main" id="{208ABF1A-8A13-4D56-8BA9-FEC82ECC09D5}"/>
              </a:ext>
            </a:extLst>
          </p:cNvPr>
          <p:cNvPicPr>
            <a:picLocks noChangeAspect="1"/>
          </p:cNvPicPr>
          <p:nvPr/>
        </p:nvPicPr>
        <p:blipFill>
          <a:blip r:embed="rId12"/>
          <a:stretch>
            <a:fillRect/>
          </a:stretch>
        </p:blipFill>
        <p:spPr>
          <a:xfrm>
            <a:off x="4768800" y="4206239"/>
            <a:ext cx="1243644" cy="1243644"/>
          </a:xfrm>
          <a:prstGeom prst="rect">
            <a:avLst/>
          </a:prstGeom>
        </p:spPr>
      </p:pic>
      <p:pic>
        <p:nvPicPr>
          <p:cNvPr id="3" name="Picture 2" descr="A person wearing a suit and tie smiling at the camera&#10;&#10;Description automatically generated">
            <a:extLst>
              <a:ext uri="{FF2B5EF4-FFF2-40B4-BE49-F238E27FC236}">
                <a16:creationId xmlns:a16="http://schemas.microsoft.com/office/drawing/2014/main" id="{10F4A3A5-BC4A-4C45-B36E-EB41D32F4700}"/>
              </a:ext>
            </a:extLst>
          </p:cNvPr>
          <p:cNvPicPr>
            <a:picLocks noChangeAspect="1"/>
          </p:cNvPicPr>
          <p:nvPr/>
        </p:nvPicPr>
        <p:blipFill rotWithShape="1">
          <a:blip r:embed="rId13"/>
          <a:srcRect t="2" b="16403"/>
          <a:stretch/>
        </p:blipFill>
        <p:spPr>
          <a:xfrm>
            <a:off x="9265527" y="1704054"/>
            <a:ext cx="550800" cy="550800"/>
          </a:xfrm>
          <a:prstGeom prst="rect">
            <a:avLst/>
          </a:prstGeom>
          <a:ln w="19050">
            <a:solidFill>
              <a:srgbClr val="D2D2D2"/>
            </a:solidFill>
          </a:ln>
        </p:spPr>
      </p:pic>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55CB9-1324-42ED-A029-E7B59A37EF03}"/>
              </a:ext>
            </a:extLst>
          </p:cNvPr>
          <p:cNvSpPr>
            <a:spLocks noGrp="1"/>
          </p:cNvSpPr>
          <p:nvPr>
            <p:ph type="title"/>
          </p:nvPr>
        </p:nvSpPr>
        <p:spPr/>
        <p:txBody>
          <a:bodyPr/>
          <a:lstStyle/>
          <a:p>
            <a:r>
              <a:rPr lang="en-GB"/>
              <a:t>Live Site Culture</a:t>
            </a:r>
            <a:endParaRPr lang="en-US"/>
          </a:p>
        </p:txBody>
      </p:sp>
      <p:sp>
        <p:nvSpPr>
          <p:cNvPr id="7" name="Text Placeholder 6">
            <a:extLst>
              <a:ext uri="{FF2B5EF4-FFF2-40B4-BE49-F238E27FC236}">
                <a16:creationId xmlns:a16="http://schemas.microsoft.com/office/drawing/2014/main" id="{278119A3-2842-4AAB-B12C-F141DA2327BB}"/>
              </a:ext>
            </a:extLst>
          </p:cNvPr>
          <p:cNvSpPr>
            <a:spLocks noGrp="1"/>
          </p:cNvSpPr>
          <p:nvPr>
            <p:ph type="body" sz="quarter" idx="11"/>
          </p:nvPr>
        </p:nvSpPr>
        <p:spPr>
          <a:xfrm>
            <a:off x="458414" y="1265330"/>
            <a:ext cx="5975816" cy="5173132"/>
          </a:xfrm>
        </p:spPr>
        <p:txBody>
          <a:bodyPr/>
          <a:lstStyle/>
          <a:p>
            <a:r>
              <a:rPr lang="en-US" sz="2400"/>
              <a:t>Live site status is always the top priority</a:t>
            </a:r>
          </a:p>
          <a:p>
            <a:r>
              <a:rPr lang="en-US" sz="2400"/>
              <a:t>Weekly live site review</a:t>
            </a:r>
          </a:p>
          <a:p>
            <a:r>
              <a:rPr lang="en-US" sz="2400"/>
              <a:t>Root cause everything</a:t>
            </a:r>
          </a:p>
          <a:p>
            <a:r>
              <a:rPr lang="en-US" sz="2400"/>
              <a:t>LSI fixes go into backlog (2 sprint rule)</a:t>
            </a:r>
          </a:p>
          <a:p>
            <a:r>
              <a:rPr lang="en-US" sz="2400"/>
              <a:t>Actionable alerts</a:t>
            </a:r>
          </a:p>
          <a:p>
            <a:r>
              <a:rPr lang="en-US" sz="2400"/>
              <a:t>Monthly service review</a:t>
            </a:r>
          </a:p>
          <a:p>
            <a:r>
              <a:rPr lang="en-US" sz="2400"/>
              <a:t>On-call Designated Responsible Individual (DRI)</a:t>
            </a:r>
          </a:p>
          <a:p>
            <a:r>
              <a:rPr lang="en-US" sz="2400"/>
              <a:t>Customer Focused Availability model (SLA)</a:t>
            </a:r>
          </a:p>
          <a:p>
            <a:r>
              <a:rPr lang="en-US" sz="2400"/>
              <a:t>Per team / service health reports</a:t>
            </a:r>
          </a:p>
        </p:txBody>
      </p:sp>
      <p:pic>
        <p:nvPicPr>
          <p:cNvPr id="8" name="HeroShot_WebSmall_2">
            <a:hlinkClick r:id="" action="ppaction://media"/>
            <a:extLst>
              <a:ext uri="{FF2B5EF4-FFF2-40B4-BE49-F238E27FC236}">
                <a16:creationId xmlns:a16="http://schemas.microsoft.com/office/drawing/2014/main" id="{35DA62A2-DE6E-4F14-9BE9-7E65500BAF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632" r="33199"/>
          <a:stretch/>
        </p:blipFill>
        <p:spPr>
          <a:xfrm>
            <a:off x="6819767" y="497"/>
            <a:ext cx="5615827" cy="6993533"/>
          </a:xfrm>
          <a:prstGeom prst="rect">
            <a:avLst/>
          </a:prstGeom>
        </p:spPr>
      </p:pic>
    </p:spTree>
    <p:extLst>
      <p:ext uri="{BB962C8B-B14F-4D97-AF65-F5344CB8AC3E}">
        <p14:creationId xmlns:p14="http://schemas.microsoft.com/office/powerpoint/2010/main" val="388394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21F1-8EC0-406C-82A9-930D8EA30980}"/>
              </a:ext>
            </a:extLst>
          </p:cNvPr>
          <p:cNvSpPr>
            <a:spLocks noGrp="1"/>
          </p:cNvSpPr>
          <p:nvPr>
            <p:ph type="title"/>
          </p:nvPr>
        </p:nvSpPr>
        <p:spPr/>
        <p:txBody>
          <a:bodyPr/>
          <a:lstStyle/>
          <a:p>
            <a:r>
              <a:rPr lang="en-GB"/>
              <a:t>Be Transparent</a:t>
            </a:r>
          </a:p>
        </p:txBody>
      </p:sp>
      <p:pic>
        <p:nvPicPr>
          <p:cNvPr id="4" name="Picture 3">
            <a:extLst>
              <a:ext uri="{FF2B5EF4-FFF2-40B4-BE49-F238E27FC236}">
                <a16:creationId xmlns:a16="http://schemas.microsoft.com/office/drawing/2014/main" id="{12EA023A-BC2E-4266-8209-E550E94F4152}"/>
              </a:ext>
            </a:extLst>
          </p:cNvPr>
          <p:cNvPicPr>
            <a:picLocks noChangeAspect="1"/>
          </p:cNvPicPr>
          <p:nvPr/>
        </p:nvPicPr>
        <p:blipFill>
          <a:blip r:embed="rId3"/>
          <a:stretch>
            <a:fillRect/>
          </a:stretch>
        </p:blipFill>
        <p:spPr>
          <a:xfrm>
            <a:off x="290850" y="1433761"/>
            <a:ext cx="11923723" cy="4429866"/>
          </a:xfrm>
          <a:prstGeom prst="rect">
            <a:avLst/>
          </a:prstGeom>
        </p:spPr>
      </p:pic>
      <p:grpSp>
        <p:nvGrpSpPr>
          <p:cNvPr id="5" name="Group 4">
            <a:extLst>
              <a:ext uri="{FF2B5EF4-FFF2-40B4-BE49-F238E27FC236}">
                <a16:creationId xmlns:a16="http://schemas.microsoft.com/office/drawing/2014/main" id="{002564A0-24FC-4333-9E4D-665FAB3178F5}"/>
              </a:ext>
            </a:extLst>
          </p:cNvPr>
          <p:cNvGrpSpPr/>
          <p:nvPr/>
        </p:nvGrpSpPr>
        <p:grpSpPr>
          <a:xfrm>
            <a:off x="8090445" y="1265014"/>
            <a:ext cx="4274432" cy="5688632"/>
            <a:chOff x="7850038" y="1615567"/>
            <a:chExt cx="4218317" cy="5613951"/>
          </a:xfrm>
        </p:grpSpPr>
        <p:pic>
          <p:nvPicPr>
            <p:cNvPr id="6" name="Picture 5">
              <a:extLst>
                <a:ext uri="{FF2B5EF4-FFF2-40B4-BE49-F238E27FC236}">
                  <a16:creationId xmlns:a16="http://schemas.microsoft.com/office/drawing/2014/main" id="{238AE3CE-C016-4895-8C5F-5CBAE58E843C}"/>
                </a:ext>
              </a:extLst>
            </p:cNvPr>
            <p:cNvPicPr>
              <a:picLocks noChangeAspect="1"/>
            </p:cNvPicPr>
            <p:nvPr/>
          </p:nvPicPr>
          <p:blipFill>
            <a:blip r:embed="rId4"/>
            <a:stretch>
              <a:fillRect/>
            </a:stretch>
          </p:blipFill>
          <p:spPr>
            <a:xfrm>
              <a:off x="7850038" y="1615567"/>
              <a:ext cx="4121298" cy="1754558"/>
            </a:xfrm>
            <a:prstGeom prst="rect">
              <a:avLst/>
            </a:prstGeom>
          </p:spPr>
        </p:pic>
        <p:pic>
          <p:nvPicPr>
            <p:cNvPr id="7" name="Picture 6">
              <a:extLst>
                <a:ext uri="{FF2B5EF4-FFF2-40B4-BE49-F238E27FC236}">
                  <a16:creationId xmlns:a16="http://schemas.microsoft.com/office/drawing/2014/main" id="{0500695B-B7C9-41C1-A7EF-52055B244717}"/>
                </a:ext>
              </a:extLst>
            </p:cNvPr>
            <p:cNvPicPr>
              <a:picLocks noChangeAspect="1"/>
            </p:cNvPicPr>
            <p:nvPr/>
          </p:nvPicPr>
          <p:blipFill rotWithShape="1">
            <a:blip r:embed="rId5"/>
            <a:srcRect b="2654"/>
            <a:stretch/>
          </p:blipFill>
          <p:spPr>
            <a:xfrm>
              <a:off x="7850038" y="2059077"/>
              <a:ext cx="4218317" cy="5170441"/>
            </a:xfrm>
            <a:prstGeom prst="rect">
              <a:avLst/>
            </a:prstGeom>
          </p:spPr>
        </p:pic>
      </p:grpSp>
      <p:pic>
        <p:nvPicPr>
          <p:cNvPr id="8" name="Picture 7">
            <a:extLst>
              <a:ext uri="{FF2B5EF4-FFF2-40B4-BE49-F238E27FC236}">
                <a16:creationId xmlns:a16="http://schemas.microsoft.com/office/drawing/2014/main" id="{CE643389-D084-4F29-B757-C59CFE877F01}"/>
              </a:ext>
            </a:extLst>
          </p:cNvPr>
          <p:cNvPicPr>
            <a:picLocks noChangeAspect="1"/>
          </p:cNvPicPr>
          <p:nvPr/>
        </p:nvPicPr>
        <p:blipFill>
          <a:blip r:embed="rId6"/>
          <a:stretch>
            <a:fillRect/>
          </a:stretch>
        </p:blipFill>
        <p:spPr>
          <a:xfrm>
            <a:off x="8491145" y="131355"/>
            <a:ext cx="3691555" cy="905576"/>
          </a:xfrm>
          <a:prstGeom prst="rect">
            <a:avLst/>
          </a:prstGeom>
        </p:spPr>
      </p:pic>
    </p:spTree>
    <p:extLst>
      <p:ext uri="{BB962C8B-B14F-4D97-AF65-F5344CB8AC3E}">
        <p14:creationId xmlns:p14="http://schemas.microsoft.com/office/powerpoint/2010/main" val="6432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5B46-9E80-45E4-A892-6777A46200D0}"/>
              </a:ext>
            </a:extLst>
          </p:cNvPr>
          <p:cNvSpPr>
            <a:spLocks noGrp="1"/>
          </p:cNvSpPr>
          <p:nvPr>
            <p:ph type="title"/>
          </p:nvPr>
        </p:nvSpPr>
        <p:spPr>
          <a:xfrm>
            <a:off x="1609725" y="295274"/>
            <a:ext cx="10554478" cy="917575"/>
          </a:xfrm>
        </p:spPr>
        <p:txBody>
          <a:bodyPr/>
          <a:lstStyle/>
          <a:p>
            <a:r>
              <a:rPr lang="en-US"/>
              <a:t>No such thing as ‘partial automation’</a:t>
            </a:r>
            <a:endParaRPr lang="en-GB"/>
          </a:p>
        </p:txBody>
      </p:sp>
      <p:sp>
        <p:nvSpPr>
          <p:cNvPr id="3" name="Content Placeholder 2">
            <a:extLst>
              <a:ext uri="{FF2B5EF4-FFF2-40B4-BE49-F238E27FC236}">
                <a16:creationId xmlns:a16="http://schemas.microsoft.com/office/drawing/2014/main" id="{DF700604-8850-4D8B-AC0A-AEADE4289BC7}"/>
              </a:ext>
            </a:extLst>
          </p:cNvPr>
          <p:cNvSpPr txBox="1">
            <a:spLocks/>
          </p:cNvSpPr>
          <p:nvPr/>
        </p:nvSpPr>
        <p:spPr>
          <a:xfrm>
            <a:off x="1511216" y="1841078"/>
            <a:ext cx="8354572" cy="3808130"/>
          </a:xfrm>
          <a:prstGeom prst="rect">
            <a:avLst/>
          </a:prstGeom>
        </p:spPr>
        <p:txBody>
          <a:bodyPr>
            <a:normAutofit fontScale="92500" lnSpcReduction="20000"/>
          </a:bodyPr>
          <a:lstStyle>
            <a:lvl1pPr marL="457200" indent="-457200" algn="l" rtl="0" eaLnBrk="0" fontAlgn="base" hangingPunct="0">
              <a:lnSpc>
                <a:spcPct val="90000"/>
              </a:lnSpc>
              <a:spcBef>
                <a:spcPts val="2100"/>
              </a:spcBef>
              <a:spcAft>
                <a:spcPct val="0"/>
              </a:spcAft>
              <a:buClr>
                <a:srgbClr val="008A96"/>
              </a:buClr>
              <a:buSzPct val="100000"/>
              <a:buFont typeface="Wingdings" panose="05000000000000000000" pitchFamily="2" charset="2"/>
              <a:buChar char="§"/>
              <a:defRPr sz="4000">
                <a:solidFill>
                  <a:schemeClr val="tx1"/>
                </a:solidFill>
                <a:latin typeface="+mn-lt"/>
                <a:ea typeface="+mn-ea"/>
                <a:cs typeface="+mn-cs"/>
                <a:sym typeface="Arial" panose="020B0604020202020204" pitchFamily="34" charset="0"/>
              </a:defRPr>
            </a:lvl1pPr>
            <a:lvl2pPr marL="838200" indent="-457200" algn="l" rtl="0" eaLnBrk="0" fontAlgn="base" hangingPunct="0">
              <a:lnSpc>
                <a:spcPct val="90000"/>
              </a:lnSpc>
              <a:spcBef>
                <a:spcPts val="19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2pPr>
            <a:lvl3pPr marL="1295400" indent="-457200" algn="l" rtl="0" eaLnBrk="0" fontAlgn="base" hangingPunct="0">
              <a:lnSpc>
                <a:spcPct val="90000"/>
              </a:lnSpc>
              <a:spcBef>
                <a:spcPts val="16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3pPr>
            <a:lvl4pPr marL="1752600" indent="-457200" algn="l" rtl="0" eaLnBrk="0" fontAlgn="base" hangingPunct="0">
              <a:lnSpc>
                <a:spcPct val="90000"/>
              </a:lnSpc>
              <a:spcBef>
                <a:spcPts val="13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4pPr>
            <a:lvl5pPr marL="2209800" indent="-457200" algn="l" rtl="0" eaLnBrk="0" fontAlgn="base" hangingPunct="0">
              <a:lnSpc>
                <a:spcPct val="90000"/>
              </a:lnSpc>
              <a:spcBef>
                <a:spcPts val="13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5pPr>
            <a:lvl6pPr marL="26670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6pPr>
            <a:lvl7pPr marL="31242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7pPr>
            <a:lvl8pPr marL="35814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8pPr>
            <a:lvl9pPr marL="40386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9pPr>
          </a:lstStyle>
          <a:p>
            <a:pPr marL="0" indent="0">
              <a:buNone/>
            </a:pPr>
            <a:r>
              <a:rPr lang="en-US" sz="2448" kern="0"/>
              <a:t>“One time” deployment commands in OneNote, email</a:t>
            </a:r>
          </a:p>
          <a:p>
            <a:pPr marL="233172" lvl="1" indent="0">
              <a:buNone/>
            </a:pPr>
            <a:endParaRPr lang="en-US" sz="2448" kern="0"/>
          </a:p>
          <a:p>
            <a:pPr marL="233172" lvl="1" indent="0">
              <a:buNone/>
            </a:pPr>
            <a:r>
              <a:rPr lang="en-US" sz="2448" kern="0">
                <a:latin typeface="Consolas" panose="020B0609020204030204" pitchFamily="49" charset="0"/>
              </a:rPr>
              <a:t>Set-Options “-p 0”</a:t>
            </a:r>
          </a:p>
          <a:p>
            <a:pPr marL="0" indent="0">
              <a:buNone/>
            </a:pPr>
            <a:endParaRPr lang="en-US" sz="2448" kern="0"/>
          </a:p>
          <a:p>
            <a:pPr marL="0" indent="0">
              <a:buNone/>
            </a:pPr>
            <a:r>
              <a:rPr lang="en-US" sz="2448" kern="0"/>
              <a:t>Imagine a dozen more steps like that…</a:t>
            </a:r>
          </a:p>
          <a:p>
            <a:pPr marL="0" indent="0">
              <a:lnSpc>
                <a:spcPct val="150000"/>
              </a:lnSpc>
              <a:spcBef>
                <a:spcPts val="1224"/>
              </a:spcBef>
              <a:buNone/>
            </a:pPr>
            <a:r>
              <a:rPr lang="en-US" sz="2448" kern="0"/>
              <a:t>And then…someone misses a step half way through</a:t>
            </a:r>
          </a:p>
          <a:p>
            <a:pPr marL="0" indent="0">
              <a:lnSpc>
                <a:spcPct val="150000"/>
              </a:lnSpc>
              <a:buNone/>
            </a:pPr>
            <a:r>
              <a:rPr lang="en-US" sz="2448" kern="0"/>
              <a:t>We once broke pre-production for a day</a:t>
            </a:r>
          </a:p>
        </p:txBody>
      </p:sp>
      <p:sp>
        <p:nvSpPr>
          <p:cNvPr id="4" name="Rectangle 3">
            <a:extLst>
              <a:ext uri="{FF2B5EF4-FFF2-40B4-BE49-F238E27FC236}">
                <a16:creationId xmlns:a16="http://schemas.microsoft.com/office/drawing/2014/main" id="{8D3435CA-08A8-476C-8561-8DED21173D01}"/>
              </a:ext>
            </a:extLst>
          </p:cNvPr>
          <p:cNvSpPr/>
          <p:nvPr/>
        </p:nvSpPr>
        <p:spPr bwMode="auto">
          <a:xfrm>
            <a:off x="3697957" y="2777182"/>
            <a:ext cx="233151" cy="427443"/>
          </a:xfrm>
          <a:prstGeom prst="rect">
            <a:avLst/>
          </a:prstGeom>
          <a:solidFill>
            <a:srgbClr val="FFFF00">
              <a:alpha val="40000"/>
            </a:srgbClr>
          </a:solidFill>
          <a:ln w="254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344" fontAlgn="base">
              <a:spcBef>
                <a:spcPct val="0"/>
              </a:spcBef>
              <a:spcAft>
                <a:spcPct val="0"/>
              </a:spcAft>
            </a:pPr>
            <a:endParaRPr lang="en-GB" sz="5712">
              <a:solidFill>
                <a:srgbClr val="000000"/>
              </a:solidFill>
              <a:latin typeface="Gill Sans" charset="0"/>
              <a:ea typeface="Heiti SC Light" charset="0"/>
              <a:cs typeface="Heiti SC Light" charset="0"/>
              <a:sym typeface="Gill Sans" charset="0"/>
            </a:endParaRPr>
          </a:p>
        </p:txBody>
      </p:sp>
      <p:sp>
        <p:nvSpPr>
          <p:cNvPr id="5" name="Rectangle 4">
            <a:extLst>
              <a:ext uri="{FF2B5EF4-FFF2-40B4-BE49-F238E27FC236}">
                <a16:creationId xmlns:a16="http://schemas.microsoft.com/office/drawing/2014/main" id="{98AE6ED3-0C07-4BD7-A199-251D9C886C8C}"/>
              </a:ext>
            </a:extLst>
          </p:cNvPr>
          <p:cNvSpPr/>
          <p:nvPr/>
        </p:nvSpPr>
        <p:spPr bwMode="auto">
          <a:xfrm>
            <a:off x="4591703" y="2777182"/>
            <a:ext cx="194292" cy="427443"/>
          </a:xfrm>
          <a:prstGeom prst="rect">
            <a:avLst/>
          </a:prstGeom>
          <a:solidFill>
            <a:srgbClr val="FFFF00">
              <a:alpha val="40000"/>
            </a:srgbClr>
          </a:solidFill>
          <a:ln w="254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344" fontAlgn="base">
              <a:spcBef>
                <a:spcPct val="0"/>
              </a:spcBef>
              <a:spcAft>
                <a:spcPct val="0"/>
              </a:spcAft>
            </a:pPr>
            <a:endParaRPr lang="en-GB" sz="5712">
              <a:solidFill>
                <a:srgbClr val="000000"/>
              </a:solidFill>
              <a:latin typeface="Gill Sans" charset="0"/>
              <a:ea typeface="Heiti SC Light" charset="0"/>
              <a:cs typeface="Heiti SC Light" charset="0"/>
              <a:sym typeface="Gill Sans" charset="0"/>
            </a:endParaRPr>
          </a:p>
        </p:txBody>
      </p:sp>
      <p:sp>
        <p:nvSpPr>
          <p:cNvPr id="6" name="graduate" title="Icon of a graduation cap">
            <a:extLst>
              <a:ext uri="{FF2B5EF4-FFF2-40B4-BE49-F238E27FC236}">
                <a16:creationId xmlns:a16="http://schemas.microsoft.com/office/drawing/2014/main" id="{591EBC62-62CA-4D39-BDCE-5E819BD107B7}"/>
              </a:ext>
            </a:extLst>
          </p:cNvPr>
          <p:cNvSpPr>
            <a:spLocks noChangeAspect="1" noEditPoints="1"/>
          </p:cNvSpPr>
          <p:nvPr/>
        </p:nvSpPr>
        <p:spPr bwMode="auto">
          <a:xfrm>
            <a:off x="313581" y="295274"/>
            <a:ext cx="1197635" cy="1027342"/>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209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6F1F-B473-4814-A96F-AC3B24067111}"/>
              </a:ext>
            </a:extLst>
          </p:cNvPr>
          <p:cNvSpPr>
            <a:spLocks noGrp="1"/>
          </p:cNvSpPr>
          <p:nvPr>
            <p:ph type="title"/>
          </p:nvPr>
        </p:nvSpPr>
        <p:spPr>
          <a:xfrm>
            <a:off x="274639" y="295274"/>
            <a:ext cx="5727574" cy="917575"/>
          </a:xfrm>
        </p:spPr>
        <p:txBody>
          <a:bodyPr/>
          <a:lstStyle/>
          <a:p>
            <a:r>
              <a:rPr lang="en-GB"/>
              <a:t>Automate completely</a:t>
            </a:r>
          </a:p>
        </p:txBody>
      </p:sp>
      <p:sp>
        <p:nvSpPr>
          <p:cNvPr id="3" name="Content Placeholder 2">
            <a:extLst>
              <a:ext uri="{FF2B5EF4-FFF2-40B4-BE49-F238E27FC236}">
                <a16:creationId xmlns:a16="http://schemas.microsoft.com/office/drawing/2014/main" id="{3EBD03CA-91D1-4FE3-8EF1-E681160A1975}"/>
              </a:ext>
            </a:extLst>
          </p:cNvPr>
          <p:cNvSpPr>
            <a:spLocks noGrp="1"/>
          </p:cNvSpPr>
          <p:nvPr>
            <p:ph type="body" sz="quarter" idx="10"/>
          </p:nvPr>
        </p:nvSpPr>
        <p:spPr>
          <a:xfrm>
            <a:off x="274639" y="1697062"/>
            <a:ext cx="5486399" cy="3831818"/>
          </a:xfrm>
        </p:spPr>
        <p:txBody>
          <a:bodyPr/>
          <a:lstStyle/>
          <a:p>
            <a:pPr>
              <a:lnSpc>
                <a:spcPct val="100000"/>
              </a:lnSpc>
              <a:spcBef>
                <a:spcPts val="1800"/>
              </a:spcBef>
            </a:pPr>
            <a:r>
              <a:rPr lang="en-US" sz="2400" dirty="0"/>
              <a:t>No more “one time” commands run manually</a:t>
            </a:r>
          </a:p>
          <a:p>
            <a:pPr>
              <a:lnSpc>
                <a:spcPct val="100000"/>
              </a:lnSpc>
              <a:spcBef>
                <a:spcPts val="1800"/>
              </a:spcBef>
            </a:pPr>
            <a:r>
              <a:rPr lang="en-US" sz="2400" dirty="0"/>
              <a:t>Every command goes in PowerShell scripts that are checked in</a:t>
            </a:r>
          </a:p>
          <a:p>
            <a:pPr>
              <a:lnSpc>
                <a:spcPct val="100000"/>
              </a:lnSpc>
              <a:spcBef>
                <a:spcPts val="1800"/>
              </a:spcBef>
            </a:pPr>
            <a:r>
              <a:rPr lang="en-US" sz="2400" dirty="0"/>
              <a:t>Deployment to pre-production &amp; canary is the same as deployment to production </a:t>
            </a:r>
            <a:r>
              <a:rPr lang="en-US" sz="2400" b="1" dirty="0"/>
              <a:t>every time</a:t>
            </a:r>
          </a:p>
          <a:p>
            <a:pPr>
              <a:lnSpc>
                <a:spcPct val="100000"/>
              </a:lnSpc>
              <a:spcBef>
                <a:spcPts val="1800"/>
              </a:spcBef>
            </a:pPr>
            <a:r>
              <a:rPr lang="en-US" sz="2400" dirty="0"/>
              <a:t>All orchestrated with Azure Pipelines</a:t>
            </a:r>
          </a:p>
        </p:txBody>
      </p:sp>
      <p:sp>
        <p:nvSpPr>
          <p:cNvPr id="5" name="Text Placeholder 4">
            <a:extLst>
              <a:ext uri="{FF2B5EF4-FFF2-40B4-BE49-F238E27FC236}">
                <a16:creationId xmlns:a16="http://schemas.microsoft.com/office/drawing/2014/main" id="{F008CFFB-491E-4C07-ABB4-3BB63B1FAA4C}"/>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0732EBE1-AA3E-4210-9593-0B576C8A94EA}"/>
              </a:ext>
            </a:extLst>
          </p:cNvPr>
          <p:cNvPicPr>
            <a:picLocks noChangeAspect="1"/>
          </p:cNvPicPr>
          <p:nvPr/>
        </p:nvPicPr>
        <p:blipFill rotWithShape="1">
          <a:blip r:embed="rId3"/>
          <a:srcRect r="34620"/>
          <a:stretch/>
        </p:blipFill>
        <p:spPr>
          <a:xfrm>
            <a:off x="5973813" y="0"/>
            <a:ext cx="6462661" cy="7036032"/>
          </a:xfrm>
          <a:prstGeom prst="rect">
            <a:avLst/>
          </a:prstGeom>
        </p:spPr>
      </p:pic>
    </p:spTree>
    <p:extLst>
      <p:ext uri="{BB962C8B-B14F-4D97-AF65-F5344CB8AC3E}">
        <p14:creationId xmlns:p14="http://schemas.microsoft.com/office/powerpoint/2010/main" val="386129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Security Mindset - </a:t>
            </a:r>
            <a:r>
              <a:rPr lang="en-US" spc="0">
                <a:solidFill>
                  <a:schemeClr val="accent1"/>
                </a:solidFill>
              </a:rPr>
              <a:t>Assume Breach</a:t>
            </a:r>
            <a:endParaRPr lang="en-US"/>
          </a:p>
        </p:txBody>
      </p:sp>
      <p:sp>
        <p:nvSpPr>
          <p:cNvPr id="37" name="Content Placeholder 2"/>
          <p:cNvSpPr txBox="1">
            <a:spLocks/>
          </p:cNvSpPr>
          <p:nvPr/>
        </p:nvSpPr>
        <p:spPr>
          <a:xfrm>
            <a:off x="771896" y="5097208"/>
            <a:ext cx="5605153" cy="707030"/>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sym typeface="Wingdings 3"/>
              </a:rPr>
              <a:t>Initially </a:t>
            </a:r>
            <a:r>
              <a:rPr lang="en-US" sz="2399">
                <a:latin typeface="Segoe UI" panose="020B0502040204020203" pitchFamily="34" charset="0"/>
                <a:ea typeface="Segoe UI" panose="020B0502040204020203" pitchFamily="34" charset="0"/>
                <a:cs typeface="Segoe UI" panose="020B0502040204020203" pitchFamily="34" charset="0"/>
              </a:rPr>
              <a:t>double-blind test</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Over time, eliminated blue team</a:t>
            </a:r>
          </a:p>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Our defenders need to be our defenders</a:t>
            </a:r>
          </a:p>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	</a:t>
            </a:r>
            <a:br>
              <a:rPr lang="en-US" sz="2399">
                <a:latin typeface="Segoe UI" panose="020B0502040204020203" pitchFamily="34" charset="0"/>
                <a:ea typeface="Segoe UI" panose="020B0502040204020203" pitchFamily="34" charset="0"/>
                <a:cs typeface="Segoe UI" panose="020B0502040204020203" pitchFamily="34" charset="0"/>
              </a:rPr>
            </a:br>
            <a:endParaRPr lang="en-US" sz="2399">
              <a:latin typeface="Segoe UI" panose="020B0502040204020203" pitchFamily="34" charset="0"/>
              <a:ea typeface="Segoe UI" panose="020B0502040204020203" pitchFamily="34" charset="0"/>
              <a:cs typeface="Segoe UI" panose="020B0502040204020203" pitchFamily="34" charset="0"/>
            </a:endParaRPr>
          </a:p>
        </p:txBody>
      </p:sp>
      <p:grpSp>
        <p:nvGrpSpPr>
          <p:cNvPr id="79" name="Group 78"/>
          <p:cNvGrpSpPr/>
          <p:nvPr/>
        </p:nvGrpSpPr>
        <p:grpSpPr>
          <a:xfrm>
            <a:off x="7082333" y="1593088"/>
            <a:ext cx="3355889" cy="3420169"/>
            <a:chOff x="1093788" y="2876550"/>
            <a:chExt cx="2182812" cy="2933701"/>
          </a:xfrm>
          <a:solidFill>
            <a:srgbClr val="0070C0"/>
          </a:solidFill>
        </p:grpSpPr>
        <p:sp>
          <p:nvSpPr>
            <p:cNvPr id="80" name="Freeform 30"/>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1" name="Freeform 33"/>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w="28575" cap="flat">
              <a:solidFill>
                <a:srgbClr val="FFFFFF"/>
              </a:solidFill>
              <a:prstDash val="solid"/>
              <a:miter lim="800000"/>
              <a:headEnd/>
              <a:tailEnd/>
            </a:ln>
          </p:spPr>
          <p:txBody>
            <a:bodyPr vert="horz" wrap="square" lIns="91403" tIns="45701" rIns="91403" bIns="45701" numCol="1" anchor="t" anchorCtr="0" compatLnSpc="1">
              <a:prstTxWarp prst="textNoShape">
                <a:avLst/>
              </a:prstTxWarp>
            </a:bodyPr>
            <a:lstStyle/>
            <a:p>
              <a:endParaRPr lang="en-US" sz="1799"/>
            </a:p>
          </p:txBody>
        </p:sp>
        <p:sp>
          <p:nvSpPr>
            <p:cNvPr id="82" name="Freeform 34"/>
            <p:cNvSpPr>
              <a:spLocks noEditPoints="1"/>
            </p:cNvSpPr>
            <p:nvPr/>
          </p:nvSpPr>
          <p:spPr bwMode="auto">
            <a:xfrm>
              <a:off x="1217613" y="2876550"/>
              <a:ext cx="1970087" cy="1295400"/>
            </a:xfrm>
            <a:custGeom>
              <a:avLst/>
              <a:gdLst>
                <a:gd name="T0" fmla="*/ 623 w 835"/>
                <a:gd name="T1" fmla="*/ 74 h 549"/>
                <a:gd name="T2" fmla="*/ 162 w 835"/>
                <a:gd name="T3" fmla="*/ 95 h 549"/>
                <a:gd name="T4" fmla="*/ 23 w 835"/>
                <a:gd name="T5" fmla="*/ 504 h 549"/>
                <a:gd name="T6" fmla="*/ 419 w 835"/>
                <a:gd name="T7" fmla="*/ 495 h 549"/>
                <a:gd name="T8" fmla="*/ 795 w 835"/>
                <a:gd name="T9" fmla="*/ 506 h 549"/>
                <a:gd name="T10" fmla="*/ 568 w 835"/>
                <a:gd name="T11" fmla="*/ 144 h 549"/>
                <a:gd name="T12" fmla="*/ 595 w 835"/>
                <a:gd name="T13" fmla="*/ 196 h 549"/>
                <a:gd name="T14" fmla="*/ 587 w 835"/>
                <a:gd name="T15" fmla="*/ 191 h 549"/>
                <a:gd name="T16" fmla="*/ 568 w 835"/>
                <a:gd name="T17" fmla="*/ 144 h 549"/>
                <a:gd name="T18" fmla="*/ 575 w 835"/>
                <a:gd name="T19" fmla="*/ 190 h 549"/>
                <a:gd name="T20" fmla="*/ 583 w 835"/>
                <a:gd name="T21" fmla="*/ 196 h 549"/>
                <a:gd name="T22" fmla="*/ 578 w 835"/>
                <a:gd name="T23" fmla="*/ 235 h 549"/>
                <a:gd name="T24" fmla="*/ 565 w 835"/>
                <a:gd name="T25" fmla="*/ 211 h 549"/>
                <a:gd name="T26" fmla="*/ 225 w 835"/>
                <a:gd name="T27" fmla="*/ 272 h 549"/>
                <a:gd name="T28" fmla="*/ 224 w 835"/>
                <a:gd name="T29" fmla="*/ 264 h 549"/>
                <a:gd name="T30" fmla="*/ 227 w 835"/>
                <a:gd name="T31" fmla="*/ 178 h 549"/>
                <a:gd name="T32" fmla="*/ 221 w 835"/>
                <a:gd name="T33" fmla="*/ 172 h 549"/>
                <a:gd name="T34" fmla="*/ 258 w 835"/>
                <a:gd name="T35" fmla="*/ 137 h 549"/>
                <a:gd name="T36" fmla="*/ 225 w 835"/>
                <a:gd name="T37" fmla="*/ 272 h 549"/>
                <a:gd name="T38" fmla="*/ 273 w 835"/>
                <a:gd name="T39" fmla="*/ 271 h 549"/>
                <a:gd name="T40" fmla="*/ 268 w 835"/>
                <a:gd name="T41" fmla="*/ 261 h 549"/>
                <a:gd name="T42" fmla="*/ 277 w 835"/>
                <a:gd name="T43" fmla="*/ 220 h 549"/>
                <a:gd name="T44" fmla="*/ 266 w 835"/>
                <a:gd name="T45" fmla="*/ 195 h 549"/>
                <a:gd name="T46" fmla="*/ 275 w 835"/>
                <a:gd name="T47" fmla="*/ 155 h 549"/>
                <a:gd name="T48" fmla="*/ 264 w 835"/>
                <a:gd name="T49" fmla="*/ 133 h 549"/>
                <a:gd name="T50" fmla="*/ 293 w 835"/>
                <a:gd name="T51" fmla="*/ 123 h 549"/>
                <a:gd name="T52" fmla="*/ 283 w 835"/>
                <a:gd name="T53" fmla="*/ 194 h 549"/>
                <a:gd name="T54" fmla="*/ 312 w 835"/>
                <a:gd name="T55" fmla="*/ 229 h 549"/>
                <a:gd name="T56" fmla="*/ 370 w 835"/>
                <a:gd name="T57" fmla="*/ 107 h 549"/>
                <a:gd name="T58" fmla="*/ 368 w 835"/>
                <a:gd name="T59" fmla="*/ 271 h 549"/>
                <a:gd name="T60" fmla="*/ 326 w 835"/>
                <a:gd name="T61" fmla="*/ 264 h 549"/>
                <a:gd name="T62" fmla="*/ 333 w 835"/>
                <a:gd name="T63" fmla="*/ 246 h 549"/>
                <a:gd name="T64" fmla="*/ 324 w 835"/>
                <a:gd name="T65" fmla="*/ 117 h 549"/>
                <a:gd name="T66" fmla="*/ 326 w 835"/>
                <a:gd name="T67" fmla="*/ 103 h 549"/>
                <a:gd name="T68" fmla="*/ 374 w 835"/>
                <a:gd name="T69" fmla="*/ 100 h 549"/>
                <a:gd name="T70" fmla="*/ 375 w 835"/>
                <a:gd name="T71" fmla="*/ 271 h 549"/>
                <a:gd name="T72" fmla="*/ 395 w 835"/>
                <a:gd name="T73" fmla="*/ 215 h 549"/>
                <a:gd name="T74" fmla="*/ 404 w 835"/>
                <a:gd name="T75" fmla="*/ 217 h 549"/>
                <a:gd name="T76" fmla="*/ 375 w 835"/>
                <a:gd name="T77" fmla="*/ 271 h 549"/>
                <a:gd name="T78" fmla="*/ 455 w 835"/>
                <a:gd name="T79" fmla="*/ 121 h 549"/>
                <a:gd name="T80" fmla="*/ 462 w 835"/>
                <a:gd name="T81" fmla="*/ 261 h 549"/>
                <a:gd name="T82" fmla="*/ 432 w 835"/>
                <a:gd name="T83" fmla="*/ 265 h 549"/>
                <a:gd name="T84" fmla="*/ 419 w 835"/>
                <a:gd name="T85" fmla="*/ 117 h 549"/>
                <a:gd name="T86" fmla="*/ 410 w 835"/>
                <a:gd name="T87" fmla="*/ 98 h 549"/>
                <a:gd name="T88" fmla="*/ 459 w 835"/>
                <a:gd name="T89" fmla="*/ 95 h 549"/>
                <a:gd name="T90" fmla="*/ 460 w 835"/>
                <a:gd name="T91" fmla="*/ 109 h 549"/>
                <a:gd name="T92" fmla="*/ 496 w 835"/>
                <a:gd name="T93" fmla="*/ 224 h 549"/>
                <a:gd name="T94" fmla="*/ 468 w 835"/>
                <a:gd name="T95" fmla="*/ 260 h 549"/>
                <a:gd name="T96" fmla="*/ 491 w 835"/>
                <a:gd name="T97" fmla="*/ 139 h 549"/>
                <a:gd name="T98" fmla="*/ 488 w 835"/>
                <a:gd name="T99" fmla="*/ 102 h 549"/>
                <a:gd name="T100" fmla="*/ 511 w 835"/>
                <a:gd name="T101" fmla="*/ 117 h 549"/>
                <a:gd name="T102" fmla="*/ 557 w 835"/>
                <a:gd name="T103" fmla="*/ 272 h 549"/>
                <a:gd name="T104" fmla="*/ 515 w 835"/>
                <a:gd name="T105" fmla="*/ 265 h 549"/>
                <a:gd name="T106" fmla="*/ 524 w 835"/>
                <a:gd name="T107" fmla="*/ 248 h 549"/>
                <a:gd name="T108" fmla="*/ 524 w 835"/>
                <a:gd name="T109" fmla="*/ 129 h 549"/>
                <a:gd name="T110" fmla="*/ 526 w 835"/>
                <a:gd name="T111" fmla="*/ 118 h 549"/>
                <a:gd name="T112" fmla="*/ 557 w 835"/>
                <a:gd name="T113" fmla="*/ 272 h 549"/>
                <a:gd name="T114" fmla="*/ 595 w 835"/>
                <a:gd name="T115" fmla="*/ 272 h 549"/>
                <a:gd name="T116" fmla="*/ 564 w 835"/>
                <a:gd name="T117" fmla="*/ 262 h 549"/>
                <a:gd name="T118" fmla="*/ 592 w 835"/>
                <a:gd name="T119" fmla="*/ 23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49">
                  <a:moveTo>
                    <a:pt x="749" y="266"/>
                  </a:moveTo>
                  <a:cubicBezTo>
                    <a:pt x="749" y="266"/>
                    <a:pt x="690" y="124"/>
                    <a:pt x="623" y="74"/>
                  </a:cubicBezTo>
                  <a:cubicBezTo>
                    <a:pt x="562" y="28"/>
                    <a:pt x="480" y="0"/>
                    <a:pt x="389" y="0"/>
                  </a:cubicBezTo>
                  <a:cubicBezTo>
                    <a:pt x="295" y="0"/>
                    <a:pt x="223"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0" y="495"/>
                    <a:pt x="679" y="458"/>
                    <a:pt x="767" y="547"/>
                  </a:cubicBezTo>
                  <a:cubicBezTo>
                    <a:pt x="803" y="546"/>
                    <a:pt x="777" y="527"/>
                    <a:pt x="795" y="506"/>
                  </a:cubicBezTo>
                  <a:cubicBezTo>
                    <a:pt x="835" y="461"/>
                    <a:pt x="749" y="266"/>
                    <a:pt x="749" y="266"/>
                  </a:cubicBezTo>
                  <a:close/>
                  <a:moveTo>
                    <a:pt x="568" y="144"/>
                  </a:moveTo>
                  <a:cubicBezTo>
                    <a:pt x="577" y="151"/>
                    <a:pt x="586" y="159"/>
                    <a:pt x="595" y="167"/>
                  </a:cubicBezTo>
                  <a:cubicBezTo>
                    <a:pt x="595" y="177"/>
                    <a:pt x="595" y="186"/>
                    <a:pt x="595" y="196"/>
                  </a:cubicBezTo>
                  <a:cubicBezTo>
                    <a:pt x="595" y="196"/>
                    <a:pt x="594" y="199"/>
                    <a:pt x="591" y="196"/>
                  </a:cubicBezTo>
                  <a:cubicBezTo>
                    <a:pt x="589" y="195"/>
                    <a:pt x="588" y="193"/>
                    <a:pt x="587" y="191"/>
                  </a:cubicBezTo>
                  <a:cubicBezTo>
                    <a:pt x="584" y="177"/>
                    <a:pt x="578" y="164"/>
                    <a:pt x="567" y="154"/>
                  </a:cubicBezTo>
                  <a:cubicBezTo>
                    <a:pt x="567" y="150"/>
                    <a:pt x="567" y="147"/>
                    <a:pt x="568" y="144"/>
                  </a:cubicBezTo>
                  <a:close/>
                  <a:moveTo>
                    <a:pt x="566" y="201"/>
                  </a:moveTo>
                  <a:cubicBezTo>
                    <a:pt x="571" y="201"/>
                    <a:pt x="574" y="196"/>
                    <a:pt x="575" y="190"/>
                  </a:cubicBezTo>
                  <a:cubicBezTo>
                    <a:pt x="576" y="188"/>
                    <a:pt x="577" y="186"/>
                    <a:pt x="579" y="187"/>
                  </a:cubicBezTo>
                  <a:cubicBezTo>
                    <a:pt x="583" y="190"/>
                    <a:pt x="583" y="195"/>
                    <a:pt x="583" y="196"/>
                  </a:cubicBezTo>
                  <a:cubicBezTo>
                    <a:pt x="582" y="207"/>
                    <a:pt x="582" y="218"/>
                    <a:pt x="582" y="230"/>
                  </a:cubicBezTo>
                  <a:cubicBezTo>
                    <a:pt x="582" y="231"/>
                    <a:pt x="583" y="236"/>
                    <a:pt x="578" y="235"/>
                  </a:cubicBezTo>
                  <a:cubicBezTo>
                    <a:pt x="576" y="235"/>
                    <a:pt x="575" y="232"/>
                    <a:pt x="574" y="229"/>
                  </a:cubicBezTo>
                  <a:cubicBezTo>
                    <a:pt x="573" y="223"/>
                    <a:pt x="571" y="215"/>
                    <a:pt x="565" y="211"/>
                  </a:cubicBezTo>
                  <a:cubicBezTo>
                    <a:pt x="565" y="208"/>
                    <a:pt x="566" y="204"/>
                    <a:pt x="566" y="201"/>
                  </a:cubicBezTo>
                  <a:close/>
                  <a:moveTo>
                    <a:pt x="225" y="272"/>
                  </a:moveTo>
                  <a:cubicBezTo>
                    <a:pt x="224" y="272"/>
                    <a:pt x="221" y="272"/>
                    <a:pt x="221" y="268"/>
                  </a:cubicBezTo>
                  <a:cubicBezTo>
                    <a:pt x="221" y="266"/>
                    <a:pt x="222" y="265"/>
                    <a:pt x="224" y="264"/>
                  </a:cubicBezTo>
                  <a:cubicBezTo>
                    <a:pt x="229" y="262"/>
                    <a:pt x="228" y="261"/>
                    <a:pt x="228" y="255"/>
                  </a:cubicBezTo>
                  <a:cubicBezTo>
                    <a:pt x="228" y="230"/>
                    <a:pt x="228" y="204"/>
                    <a:pt x="227" y="178"/>
                  </a:cubicBezTo>
                  <a:cubicBezTo>
                    <a:pt x="227" y="173"/>
                    <a:pt x="227" y="172"/>
                    <a:pt x="223" y="174"/>
                  </a:cubicBezTo>
                  <a:cubicBezTo>
                    <a:pt x="222" y="174"/>
                    <a:pt x="221" y="174"/>
                    <a:pt x="221" y="172"/>
                  </a:cubicBezTo>
                  <a:cubicBezTo>
                    <a:pt x="221" y="168"/>
                    <a:pt x="224" y="165"/>
                    <a:pt x="224" y="164"/>
                  </a:cubicBezTo>
                  <a:cubicBezTo>
                    <a:pt x="235" y="154"/>
                    <a:pt x="246" y="145"/>
                    <a:pt x="258" y="137"/>
                  </a:cubicBezTo>
                  <a:cubicBezTo>
                    <a:pt x="259" y="182"/>
                    <a:pt x="261" y="227"/>
                    <a:pt x="263" y="272"/>
                  </a:cubicBezTo>
                  <a:cubicBezTo>
                    <a:pt x="250" y="272"/>
                    <a:pt x="238" y="272"/>
                    <a:pt x="225" y="272"/>
                  </a:cubicBezTo>
                  <a:close/>
                  <a:moveTo>
                    <a:pt x="301" y="264"/>
                  </a:moveTo>
                  <a:cubicBezTo>
                    <a:pt x="292" y="272"/>
                    <a:pt x="283" y="271"/>
                    <a:pt x="273" y="271"/>
                  </a:cubicBezTo>
                  <a:cubicBezTo>
                    <a:pt x="272" y="271"/>
                    <a:pt x="270" y="271"/>
                    <a:pt x="269" y="271"/>
                  </a:cubicBezTo>
                  <a:cubicBezTo>
                    <a:pt x="269" y="268"/>
                    <a:pt x="269" y="264"/>
                    <a:pt x="268" y="261"/>
                  </a:cubicBezTo>
                  <a:cubicBezTo>
                    <a:pt x="278" y="260"/>
                    <a:pt x="279" y="252"/>
                    <a:pt x="278" y="245"/>
                  </a:cubicBezTo>
                  <a:cubicBezTo>
                    <a:pt x="278" y="237"/>
                    <a:pt x="278" y="229"/>
                    <a:pt x="277" y="220"/>
                  </a:cubicBezTo>
                  <a:cubicBezTo>
                    <a:pt x="277" y="211"/>
                    <a:pt x="275" y="203"/>
                    <a:pt x="266" y="205"/>
                  </a:cubicBezTo>
                  <a:cubicBezTo>
                    <a:pt x="266" y="202"/>
                    <a:pt x="266" y="198"/>
                    <a:pt x="266" y="195"/>
                  </a:cubicBezTo>
                  <a:cubicBezTo>
                    <a:pt x="276" y="190"/>
                    <a:pt x="276" y="182"/>
                    <a:pt x="275" y="174"/>
                  </a:cubicBezTo>
                  <a:cubicBezTo>
                    <a:pt x="275" y="168"/>
                    <a:pt x="275" y="162"/>
                    <a:pt x="275" y="155"/>
                  </a:cubicBezTo>
                  <a:cubicBezTo>
                    <a:pt x="274" y="147"/>
                    <a:pt x="272" y="140"/>
                    <a:pt x="264" y="144"/>
                  </a:cubicBezTo>
                  <a:cubicBezTo>
                    <a:pt x="264" y="140"/>
                    <a:pt x="264" y="137"/>
                    <a:pt x="264" y="133"/>
                  </a:cubicBezTo>
                  <a:cubicBezTo>
                    <a:pt x="265" y="132"/>
                    <a:pt x="266" y="131"/>
                    <a:pt x="268" y="130"/>
                  </a:cubicBezTo>
                  <a:cubicBezTo>
                    <a:pt x="276" y="125"/>
                    <a:pt x="285" y="121"/>
                    <a:pt x="293" y="123"/>
                  </a:cubicBezTo>
                  <a:cubicBezTo>
                    <a:pt x="302" y="125"/>
                    <a:pt x="308" y="134"/>
                    <a:pt x="308" y="150"/>
                  </a:cubicBezTo>
                  <a:cubicBezTo>
                    <a:pt x="309" y="174"/>
                    <a:pt x="296" y="187"/>
                    <a:pt x="283" y="194"/>
                  </a:cubicBezTo>
                  <a:cubicBezTo>
                    <a:pt x="283" y="194"/>
                    <a:pt x="283" y="194"/>
                    <a:pt x="283" y="195"/>
                  </a:cubicBezTo>
                  <a:cubicBezTo>
                    <a:pt x="299" y="194"/>
                    <a:pt x="311" y="202"/>
                    <a:pt x="312" y="229"/>
                  </a:cubicBezTo>
                  <a:cubicBezTo>
                    <a:pt x="313" y="244"/>
                    <a:pt x="309" y="257"/>
                    <a:pt x="301" y="264"/>
                  </a:cubicBezTo>
                  <a:close/>
                  <a:moveTo>
                    <a:pt x="370" y="107"/>
                  </a:moveTo>
                  <a:cubicBezTo>
                    <a:pt x="365" y="110"/>
                    <a:pt x="365" y="112"/>
                    <a:pt x="366" y="120"/>
                  </a:cubicBezTo>
                  <a:cubicBezTo>
                    <a:pt x="366" y="170"/>
                    <a:pt x="367" y="221"/>
                    <a:pt x="368" y="271"/>
                  </a:cubicBezTo>
                  <a:cubicBezTo>
                    <a:pt x="356" y="271"/>
                    <a:pt x="344" y="271"/>
                    <a:pt x="331" y="271"/>
                  </a:cubicBezTo>
                  <a:cubicBezTo>
                    <a:pt x="331" y="271"/>
                    <a:pt x="326" y="270"/>
                    <a:pt x="326" y="264"/>
                  </a:cubicBezTo>
                  <a:cubicBezTo>
                    <a:pt x="326" y="261"/>
                    <a:pt x="327" y="259"/>
                    <a:pt x="329" y="258"/>
                  </a:cubicBezTo>
                  <a:cubicBezTo>
                    <a:pt x="334" y="255"/>
                    <a:pt x="334" y="254"/>
                    <a:pt x="333" y="246"/>
                  </a:cubicBezTo>
                  <a:cubicBezTo>
                    <a:pt x="332" y="206"/>
                    <a:pt x="331" y="167"/>
                    <a:pt x="330" y="128"/>
                  </a:cubicBezTo>
                  <a:cubicBezTo>
                    <a:pt x="329" y="119"/>
                    <a:pt x="329" y="118"/>
                    <a:pt x="324" y="117"/>
                  </a:cubicBezTo>
                  <a:cubicBezTo>
                    <a:pt x="322" y="117"/>
                    <a:pt x="321" y="115"/>
                    <a:pt x="321" y="112"/>
                  </a:cubicBezTo>
                  <a:cubicBezTo>
                    <a:pt x="321" y="105"/>
                    <a:pt x="325" y="103"/>
                    <a:pt x="326" y="103"/>
                  </a:cubicBezTo>
                  <a:cubicBezTo>
                    <a:pt x="340" y="99"/>
                    <a:pt x="354" y="95"/>
                    <a:pt x="368" y="93"/>
                  </a:cubicBezTo>
                  <a:cubicBezTo>
                    <a:pt x="369" y="93"/>
                    <a:pt x="373" y="93"/>
                    <a:pt x="374" y="100"/>
                  </a:cubicBezTo>
                  <a:cubicBezTo>
                    <a:pt x="374" y="103"/>
                    <a:pt x="372" y="106"/>
                    <a:pt x="370" y="107"/>
                  </a:cubicBezTo>
                  <a:close/>
                  <a:moveTo>
                    <a:pt x="375" y="271"/>
                  </a:moveTo>
                  <a:cubicBezTo>
                    <a:pt x="374" y="266"/>
                    <a:pt x="374" y="261"/>
                    <a:pt x="374" y="257"/>
                  </a:cubicBezTo>
                  <a:cubicBezTo>
                    <a:pt x="386" y="254"/>
                    <a:pt x="392" y="237"/>
                    <a:pt x="395" y="215"/>
                  </a:cubicBezTo>
                  <a:cubicBezTo>
                    <a:pt x="396" y="210"/>
                    <a:pt x="397" y="208"/>
                    <a:pt x="400" y="208"/>
                  </a:cubicBezTo>
                  <a:cubicBezTo>
                    <a:pt x="404" y="208"/>
                    <a:pt x="404" y="213"/>
                    <a:pt x="404" y="217"/>
                  </a:cubicBezTo>
                  <a:cubicBezTo>
                    <a:pt x="404" y="235"/>
                    <a:pt x="404" y="253"/>
                    <a:pt x="404" y="271"/>
                  </a:cubicBezTo>
                  <a:cubicBezTo>
                    <a:pt x="394" y="271"/>
                    <a:pt x="384" y="271"/>
                    <a:pt x="375" y="271"/>
                  </a:cubicBezTo>
                  <a:close/>
                  <a:moveTo>
                    <a:pt x="460" y="109"/>
                  </a:moveTo>
                  <a:cubicBezTo>
                    <a:pt x="455" y="111"/>
                    <a:pt x="455" y="112"/>
                    <a:pt x="455" y="121"/>
                  </a:cubicBezTo>
                  <a:cubicBezTo>
                    <a:pt x="454" y="159"/>
                    <a:pt x="454" y="196"/>
                    <a:pt x="453" y="234"/>
                  </a:cubicBezTo>
                  <a:cubicBezTo>
                    <a:pt x="453" y="237"/>
                    <a:pt x="451" y="255"/>
                    <a:pt x="462" y="261"/>
                  </a:cubicBezTo>
                  <a:cubicBezTo>
                    <a:pt x="462" y="265"/>
                    <a:pt x="461" y="270"/>
                    <a:pt x="461" y="274"/>
                  </a:cubicBezTo>
                  <a:cubicBezTo>
                    <a:pt x="450" y="274"/>
                    <a:pt x="442" y="274"/>
                    <a:pt x="432" y="265"/>
                  </a:cubicBezTo>
                  <a:cubicBezTo>
                    <a:pt x="420" y="253"/>
                    <a:pt x="418" y="244"/>
                    <a:pt x="418" y="232"/>
                  </a:cubicBezTo>
                  <a:cubicBezTo>
                    <a:pt x="418" y="194"/>
                    <a:pt x="419" y="156"/>
                    <a:pt x="419" y="117"/>
                  </a:cubicBezTo>
                  <a:cubicBezTo>
                    <a:pt x="419" y="109"/>
                    <a:pt x="419" y="107"/>
                    <a:pt x="414" y="104"/>
                  </a:cubicBezTo>
                  <a:cubicBezTo>
                    <a:pt x="412" y="103"/>
                    <a:pt x="410" y="101"/>
                    <a:pt x="410" y="98"/>
                  </a:cubicBezTo>
                  <a:cubicBezTo>
                    <a:pt x="410" y="91"/>
                    <a:pt x="415" y="90"/>
                    <a:pt x="416" y="90"/>
                  </a:cubicBezTo>
                  <a:cubicBezTo>
                    <a:pt x="430" y="91"/>
                    <a:pt x="444" y="92"/>
                    <a:pt x="459" y="95"/>
                  </a:cubicBezTo>
                  <a:cubicBezTo>
                    <a:pt x="459" y="95"/>
                    <a:pt x="464" y="97"/>
                    <a:pt x="464" y="103"/>
                  </a:cubicBezTo>
                  <a:cubicBezTo>
                    <a:pt x="464" y="107"/>
                    <a:pt x="462" y="109"/>
                    <a:pt x="460" y="109"/>
                  </a:cubicBezTo>
                  <a:close/>
                  <a:moveTo>
                    <a:pt x="499" y="141"/>
                  </a:moveTo>
                  <a:cubicBezTo>
                    <a:pt x="498" y="169"/>
                    <a:pt x="497" y="197"/>
                    <a:pt x="496" y="224"/>
                  </a:cubicBezTo>
                  <a:cubicBezTo>
                    <a:pt x="494" y="260"/>
                    <a:pt x="477" y="273"/>
                    <a:pt x="468" y="274"/>
                  </a:cubicBezTo>
                  <a:cubicBezTo>
                    <a:pt x="468" y="269"/>
                    <a:pt x="468" y="265"/>
                    <a:pt x="468" y="260"/>
                  </a:cubicBezTo>
                  <a:cubicBezTo>
                    <a:pt x="481" y="254"/>
                    <a:pt x="486" y="243"/>
                    <a:pt x="488" y="223"/>
                  </a:cubicBezTo>
                  <a:cubicBezTo>
                    <a:pt x="489" y="195"/>
                    <a:pt x="490" y="167"/>
                    <a:pt x="491" y="139"/>
                  </a:cubicBezTo>
                  <a:cubicBezTo>
                    <a:pt x="489" y="110"/>
                    <a:pt x="480" y="117"/>
                    <a:pt x="480" y="107"/>
                  </a:cubicBezTo>
                  <a:cubicBezTo>
                    <a:pt x="480" y="100"/>
                    <a:pt x="486" y="102"/>
                    <a:pt x="488" y="102"/>
                  </a:cubicBezTo>
                  <a:cubicBezTo>
                    <a:pt x="493" y="104"/>
                    <a:pt x="499" y="106"/>
                    <a:pt x="504" y="108"/>
                  </a:cubicBezTo>
                  <a:cubicBezTo>
                    <a:pt x="506" y="109"/>
                    <a:pt x="512" y="111"/>
                    <a:pt x="511" y="117"/>
                  </a:cubicBezTo>
                  <a:cubicBezTo>
                    <a:pt x="511" y="127"/>
                    <a:pt x="502" y="115"/>
                    <a:pt x="499" y="141"/>
                  </a:cubicBezTo>
                  <a:close/>
                  <a:moveTo>
                    <a:pt x="557" y="272"/>
                  </a:moveTo>
                  <a:cubicBezTo>
                    <a:pt x="545" y="271"/>
                    <a:pt x="533" y="271"/>
                    <a:pt x="520" y="271"/>
                  </a:cubicBezTo>
                  <a:cubicBezTo>
                    <a:pt x="520" y="271"/>
                    <a:pt x="515" y="271"/>
                    <a:pt x="515" y="265"/>
                  </a:cubicBezTo>
                  <a:cubicBezTo>
                    <a:pt x="516" y="262"/>
                    <a:pt x="517" y="260"/>
                    <a:pt x="519" y="259"/>
                  </a:cubicBezTo>
                  <a:cubicBezTo>
                    <a:pt x="524" y="257"/>
                    <a:pt x="524" y="256"/>
                    <a:pt x="524" y="248"/>
                  </a:cubicBezTo>
                  <a:cubicBezTo>
                    <a:pt x="525" y="213"/>
                    <a:pt x="527" y="178"/>
                    <a:pt x="528" y="142"/>
                  </a:cubicBezTo>
                  <a:cubicBezTo>
                    <a:pt x="528" y="135"/>
                    <a:pt x="529" y="134"/>
                    <a:pt x="524" y="129"/>
                  </a:cubicBezTo>
                  <a:cubicBezTo>
                    <a:pt x="522" y="127"/>
                    <a:pt x="521" y="125"/>
                    <a:pt x="521" y="122"/>
                  </a:cubicBezTo>
                  <a:cubicBezTo>
                    <a:pt x="521" y="116"/>
                    <a:pt x="526" y="118"/>
                    <a:pt x="526" y="118"/>
                  </a:cubicBezTo>
                  <a:cubicBezTo>
                    <a:pt x="539" y="124"/>
                    <a:pt x="550" y="131"/>
                    <a:pt x="562" y="139"/>
                  </a:cubicBezTo>
                  <a:cubicBezTo>
                    <a:pt x="560" y="183"/>
                    <a:pt x="559" y="228"/>
                    <a:pt x="557" y="272"/>
                  </a:cubicBezTo>
                  <a:close/>
                  <a:moveTo>
                    <a:pt x="595" y="244"/>
                  </a:moveTo>
                  <a:cubicBezTo>
                    <a:pt x="595" y="254"/>
                    <a:pt x="595" y="263"/>
                    <a:pt x="595" y="272"/>
                  </a:cubicBezTo>
                  <a:cubicBezTo>
                    <a:pt x="585" y="272"/>
                    <a:pt x="574" y="272"/>
                    <a:pt x="563" y="272"/>
                  </a:cubicBezTo>
                  <a:cubicBezTo>
                    <a:pt x="564" y="268"/>
                    <a:pt x="564" y="265"/>
                    <a:pt x="564" y="262"/>
                  </a:cubicBezTo>
                  <a:cubicBezTo>
                    <a:pt x="575" y="261"/>
                    <a:pt x="584" y="253"/>
                    <a:pt x="587" y="242"/>
                  </a:cubicBezTo>
                  <a:cubicBezTo>
                    <a:pt x="588" y="240"/>
                    <a:pt x="589" y="238"/>
                    <a:pt x="592" y="238"/>
                  </a:cubicBezTo>
                  <a:cubicBezTo>
                    <a:pt x="596" y="240"/>
                    <a:pt x="595" y="244"/>
                    <a:pt x="595"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3" name="Freeform 35"/>
            <p:cNvSpPr>
              <a:spLocks/>
            </p:cNvSpPr>
            <p:nvPr/>
          </p:nvSpPr>
          <p:spPr bwMode="auto">
            <a:xfrm>
              <a:off x="1096963" y="3609975"/>
              <a:ext cx="2179637" cy="1079500"/>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2 h 458"/>
                <a:gd name="T18" fmla="*/ 640 w 924"/>
                <a:gd name="T19" fmla="*/ 57 h 458"/>
                <a:gd name="T20" fmla="*/ 592 w 924"/>
                <a:gd name="T21" fmla="*/ 41 h 458"/>
                <a:gd name="T22" fmla="*/ 542 w 924"/>
                <a:gd name="T23" fmla="*/ 31 h 458"/>
                <a:gd name="T24" fmla="*/ 479 w 924"/>
                <a:gd name="T25" fmla="*/ 24 h 458"/>
                <a:gd name="T26" fmla="*/ 462 w 924"/>
                <a:gd name="T27" fmla="*/ 24 h 458"/>
                <a:gd name="T28" fmla="*/ 447 w 924"/>
                <a:gd name="T29" fmla="*/ 24 h 458"/>
                <a:gd name="T30" fmla="*/ 403 w 924"/>
                <a:gd name="T31" fmla="*/ 27 h 458"/>
                <a:gd name="T32" fmla="*/ 340 w 924"/>
                <a:gd name="T33" fmla="*/ 38 h 458"/>
                <a:gd name="T34" fmla="*/ 309 w 924"/>
                <a:gd name="T35" fmla="*/ 45 h 458"/>
                <a:gd name="T36" fmla="*/ 256 w 924"/>
                <a:gd name="T37" fmla="*/ 65 h 458"/>
                <a:gd name="T38" fmla="*/ 190 w 924"/>
                <a:gd name="T39" fmla="*/ 86 h 458"/>
                <a:gd name="T40" fmla="*/ 129 w 924"/>
                <a:gd name="T41" fmla="*/ 114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1 h 458"/>
                <a:gd name="T54" fmla="*/ 106 w 924"/>
                <a:gd name="T55" fmla="*/ 420 h 458"/>
                <a:gd name="T56" fmla="*/ 51 w 924"/>
                <a:gd name="T57" fmla="*/ 394 h 458"/>
                <a:gd name="T58" fmla="*/ 5 w 924"/>
                <a:gd name="T59" fmla="*/ 332 h 458"/>
                <a:gd name="T60" fmla="*/ 0 w 924"/>
                <a:gd name="T61" fmla="*/ 258 h 458"/>
                <a:gd name="T62" fmla="*/ 1 w 924"/>
                <a:gd name="T63" fmla="*/ 240 h 458"/>
                <a:gd name="T64" fmla="*/ 17 w 924"/>
                <a:gd name="T65" fmla="*/ 193 h 458"/>
                <a:gd name="T66" fmla="*/ 97 w 924"/>
                <a:gd name="T67" fmla="*/ 111 h 458"/>
                <a:gd name="T68" fmla="*/ 119 w 924"/>
                <a:gd name="T69" fmla="*/ 97 h 458"/>
                <a:gd name="T70" fmla="*/ 182 w 924"/>
                <a:gd name="T71" fmla="*/ 66 h 458"/>
                <a:gd name="T72" fmla="*/ 259 w 924"/>
                <a:gd name="T73" fmla="*/ 39 h 458"/>
                <a:gd name="T74" fmla="*/ 309 w 924"/>
                <a:gd name="T75" fmla="*/ 22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5 w 924"/>
                <a:gd name="T91" fmla="*/ 50 h 458"/>
                <a:gd name="T92" fmla="*/ 740 w 924"/>
                <a:gd name="T93" fmla="*/ 66 h 458"/>
                <a:gd name="T94" fmla="*/ 767 w 924"/>
                <a:gd name="T95" fmla="*/ 77 h 458"/>
                <a:gd name="T96" fmla="*/ 890 w 924"/>
                <a:gd name="T97" fmla="*/ 168 h 458"/>
                <a:gd name="T98" fmla="*/ 923 w 924"/>
                <a:gd name="T99" fmla="*/ 251 h 458"/>
                <a:gd name="T100" fmla="*/ 924 w 924"/>
                <a:gd name="T101" fmla="*/ 260 h 458"/>
                <a:gd name="T102" fmla="*/ 924 w 924"/>
                <a:gd name="T103" fmla="*/ 263 h 458"/>
                <a:gd name="T104" fmla="*/ 907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6"/>
                    <a:pt x="830" y="442"/>
                    <a:pt x="834" y="437"/>
                  </a:cubicBezTo>
                  <a:cubicBezTo>
                    <a:pt x="838" y="433"/>
                    <a:pt x="842" y="428"/>
                    <a:pt x="846" y="423"/>
                  </a:cubicBezTo>
                  <a:cubicBezTo>
                    <a:pt x="848" y="421"/>
                    <a:pt x="850" y="419"/>
                    <a:pt x="853" y="416"/>
                  </a:cubicBezTo>
                  <a:cubicBezTo>
                    <a:pt x="853" y="416"/>
                    <a:pt x="854" y="415"/>
                    <a:pt x="855" y="414"/>
                  </a:cubicBezTo>
                  <a:cubicBezTo>
                    <a:pt x="856" y="413"/>
                    <a:pt x="856" y="413"/>
                    <a:pt x="856" y="413"/>
                  </a:cubicBezTo>
                  <a:cubicBezTo>
                    <a:pt x="858" y="412"/>
                    <a:pt x="859" y="411"/>
                    <a:pt x="860" y="410"/>
                  </a:cubicBezTo>
                  <a:cubicBezTo>
                    <a:pt x="864" y="406"/>
                    <a:pt x="869" y="402"/>
                    <a:pt x="873" y="397"/>
                  </a:cubicBezTo>
                  <a:cubicBezTo>
                    <a:pt x="877" y="392"/>
                    <a:pt x="880" y="387"/>
                    <a:pt x="883" y="382"/>
                  </a:cubicBezTo>
                  <a:cubicBezTo>
                    <a:pt x="887" y="377"/>
                    <a:pt x="889" y="372"/>
                    <a:pt x="892" y="366"/>
                  </a:cubicBezTo>
                  <a:cubicBezTo>
                    <a:pt x="895" y="361"/>
                    <a:pt x="897" y="355"/>
                    <a:pt x="899" y="349"/>
                  </a:cubicBezTo>
                  <a:cubicBezTo>
                    <a:pt x="902" y="338"/>
                    <a:pt x="905" y="326"/>
                    <a:pt x="907" y="314"/>
                  </a:cubicBezTo>
                  <a:cubicBezTo>
                    <a:pt x="909" y="302"/>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9"/>
                    <a:pt x="896" y="208"/>
                  </a:cubicBezTo>
                  <a:cubicBezTo>
                    <a:pt x="891" y="198"/>
                    <a:pt x="884" y="188"/>
                    <a:pt x="877" y="178"/>
                  </a:cubicBezTo>
                  <a:cubicBezTo>
                    <a:pt x="869" y="169"/>
                    <a:pt x="860" y="161"/>
                    <a:pt x="851" y="153"/>
                  </a:cubicBezTo>
                  <a:cubicBezTo>
                    <a:pt x="842" y="145"/>
                    <a:pt x="833" y="138"/>
                    <a:pt x="822" y="131"/>
                  </a:cubicBezTo>
                  <a:cubicBezTo>
                    <a:pt x="812" y="124"/>
                    <a:pt x="802" y="118"/>
                    <a:pt x="791" y="112"/>
                  </a:cubicBezTo>
                  <a:cubicBezTo>
                    <a:pt x="780" y="107"/>
                    <a:pt x="769" y="101"/>
                    <a:pt x="758" y="96"/>
                  </a:cubicBezTo>
                  <a:cubicBezTo>
                    <a:pt x="747" y="91"/>
                    <a:pt x="736" y="87"/>
                    <a:pt x="724" y="83"/>
                  </a:cubicBezTo>
                  <a:cubicBezTo>
                    <a:pt x="721" y="82"/>
                    <a:pt x="718" y="81"/>
                    <a:pt x="715" y="80"/>
                  </a:cubicBezTo>
                  <a:cubicBezTo>
                    <a:pt x="712" y="79"/>
                    <a:pt x="710" y="78"/>
                    <a:pt x="707" y="77"/>
                  </a:cubicBezTo>
                  <a:cubicBezTo>
                    <a:pt x="701" y="75"/>
                    <a:pt x="695" y="73"/>
                    <a:pt x="689" y="72"/>
                  </a:cubicBezTo>
                  <a:cubicBezTo>
                    <a:pt x="677" y="68"/>
                    <a:pt x="665" y="65"/>
                    <a:pt x="653" y="62"/>
                  </a:cubicBezTo>
                  <a:cubicBezTo>
                    <a:pt x="653" y="62"/>
                    <a:pt x="653" y="62"/>
                    <a:pt x="653" y="62"/>
                  </a:cubicBezTo>
                  <a:cubicBezTo>
                    <a:pt x="652" y="62"/>
                    <a:pt x="652" y="62"/>
                    <a:pt x="652" y="62"/>
                  </a:cubicBezTo>
                  <a:cubicBezTo>
                    <a:pt x="640" y="57"/>
                    <a:pt x="640" y="57"/>
                    <a:pt x="640" y="57"/>
                  </a:cubicBezTo>
                  <a:cubicBezTo>
                    <a:pt x="628" y="53"/>
                    <a:pt x="628" y="53"/>
                    <a:pt x="628" y="53"/>
                  </a:cubicBezTo>
                  <a:cubicBezTo>
                    <a:pt x="616" y="49"/>
                    <a:pt x="616" y="49"/>
                    <a:pt x="616" y="49"/>
                  </a:cubicBezTo>
                  <a:cubicBezTo>
                    <a:pt x="612" y="47"/>
                    <a:pt x="608" y="46"/>
                    <a:pt x="604" y="45"/>
                  </a:cubicBezTo>
                  <a:cubicBezTo>
                    <a:pt x="600" y="44"/>
                    <a:pt x="596" y="43"/>
                    <a:pt x="592" y="41"/>
                  </a:cubicBezTo>
                  <a:cubicBezTo>
                    <a:pt x="587" y="40"/>
                    <a:pt x="583" y="39"/>
                    <a:pt x="579" y="38"/>
                  </a:cubicBezTo>
                  <a:cubicBezTo>
                    <a:pt x="575" y="37"/>
                    <a:pt x="571" y="36"/>
                    <a:pt x="567" y="36"/>
                  </a:cubicBezTo>
                  <a:cubicBezTo>
                    <a:pt x="563" y="35"/>
                    <a:pt x="559" y="34"/>
                    <a:pt x="554" y="33"/>
                  </a:cubicBezTo>
                  <a:cubicBezTo>
                    <a:pt x="550" y="32"/>
                    <a:pt x="546" y="32"/>
                    <a:pt x="542" y="31"/>
                  </a:cubicBezTo>
                  <a:cubicBezTo>
                    <a:pt x="538" y="30"/>
                    <a:pt x="533" y="29"/>
                    <a:pt x="529" y="29"/>
                  </a:cubicBezTo>
                  <a:cubicBezTo>
                    <a:pt x="517" y="27"/>
                    <a:pt x="517" y="27"/>
                    <a:pt x="517" y="27"/>
                  </a:cubicBezTo>
                  <a:cubicBezTo>
                    <a:pt x="504" y="26"/>
                    <a:pt x="504" y="26"/>
                    <a:pt x="504" y="26"/>
                  </a:cubicBezTo>
                  <a:cubicBezTo>
                    <a:pt x="496" y="25"/>
                    <a:pt x="487" y="24"/>
                    <a:pt x="479" y="24"/>
                  </a:cubicBezTo>
                  <a:cubicBezTo>
                    <a:pt x="472" y="24"/>
                    <a:pt x="472" y="24"/>
                    <a:pt x="472" y="24"/>
                  </a:cubicBezTo>
                  <a:cubicBezTo>
                    <a:pt x="466" y="24"/>
                    <a:pt x="466" y="24"/>
                    <a:pt x="466" y="24"/>
                  </a:cubicBezTo>
                  <a:cubicBezTo>
                    <a:pt x="463" y="24"/>
                    <a:pt x="463" y="24"/>
                    <a:pt x="463" y="24"/>
                  </a:cubicBezTo>
                  <a:cubicBezTo>
                    <a:pt x="462" y="24"/>
                    <a:pt x="462" y="24"/>
                    <a:pt x="462" y="24"/>
                  </a:cubicBezTo>
                  <a:cubicBezTo>
                    <a:pt x="462" y="24"/>
                    <a:pt x="462" y="24"/>
                    <a:pt x="462" y="24"/>
                  </a:cubicBezTo>
                  <a:cubicBezTo>
                    <a:pt x="460" y="24"/>
                    <a:pt x="460" y="24"/>
                    <a:pt x="460" y="24"/>
                  </a:cubicBezTo>
                  <a:cubicBezTo>
                    <a:pt x="453" y="24"/>
                    <a:pt x="453" y="24"/>
                    <a:pt x="453" y="24"/>
                  </a:cubicBezTo>
                  <a:cubicBezTo>
                    <a:pt x="451" y="24"/>
                    <a:pt x="449" y="24"/>
                    <a:pt x="447" y="24"/>
                  </a:cubicBezTo>
                  <a:cubicBezTo>
                    <a:pt x="441" y="24"/>
                    <a:pt x="441" y="24"/>
                    <a:pt x="441" y="24"/>
                  </a:cubicBezTo>
                  <a:cubicBezTo>
                    <a:pt x="437" y="24"/>
                    <a:pt x="432" y="25"/>
                    <a:pt x="428" y="25"/>
                  </a:cubicBezTo>
                  <a:cubicBezTo>
                    <a:pt x="415" y="26"/>
                    <a:pt x="415" y="26"/>
                    <a:pt x="415" y="26"/>
                  </a:cubicBezTo>
                  <a:cubicBezTo>
                    <a:pt x="403" y="27"/>
                    <a:pt x="403" y="27"/>
                    <a:pt x="403" y="27"/>
                  </a:cubicBezTo>
                  <a:cubicBezTo>
                    <a:pt x="390" y="29"/>
                    <a:pt x="390" y="29"/>
                    <a:pt x="390" y="29"/>
                  </a:cubicBezTo>
                  <a:cubicBezTo>
                    <a:pt x="378" y="30"/>
                    <a:pt x="378" y="30"/>
                    <a:pt x="378" y="30"/>
                  </a:cubicBezTo>
                  <a:cubicBezTo>
                    <a:pt x="369" y="32"/>
                    <a:pt x="361" y="33"/>
                    <a:pt x="352" y="35"/>
                  </a:cubicBezTo>
                  <a:cubicBezTo>
                    <a:pt x="348" y="36"/>
                    <a:pt x="344" y="37"/>
                    <a:pt x="340" y="38"/>
                  </a:cubicBezTo>
                  <a:cubicBezTo>
                    <a:pt x="336" y="38"/>
                    <a:pt x="332" y="39"/>
                    <a:pt x="328" y="40"/>
                  </a:cubicBezTo>
                  <a:cubicBezTo>
                    <a:pt x="322" y="42"/>
                    <a:pt x="322" y="42"/>
                    <a:pt x="322" y="42"/>
                  </a:cubicBezTo>
                  <a:cubicBezTo>
                    <a:pt x="315" y="44"/>
                    <a:pt x="315" y="44"/>
                    <a:pt x="315" y="44"/>
                  </a:cubicBezTo>
                  <a:cubicBezTo>
                    <a:pt x="309" y="45"/>
                    <a:pt x="309" y="45"/>
                    <a:pt x="309" y="45"/>
                  </a:cubicBezTo>
                  <a:cubicBezTo>
                    <a:pt x="307" y="46"/>
                    <a:pt x="305" y="47"/>
                    <a:pt x="303" y="47"/>
                  </a:cubicBezTo>
                  <a:cubicBezTo>
                    <a:pt x="295" y="50"/>
                    <a:pt x="287" y="53"/>
                    <a:pt x="279" y="55"/>
                  </a:cubicBezTo>
                  <a:cubicBezTo>
                    <a:pt x="275" y="57"/>
                    <a:pt x="271" y="58"/>
                    <a:pt x="268" y="60"/>
                  </a:cubicBezTo>
                  <a:cubicBezTo>
                    <a:pt x="256" y="65"/>
                    <a:pt x="256" y="65"/>
                    <a:pt x="256" y="65"/>
                  </a:cubicBezTo>
                  <a:cubicBezTo>
                    <a:pt x="255" y="66"/>
                    <a:pt x="255" y="66"/>
                    <a:pt x="255" y="66"/>
                  </a:cubicBezTo>
                  <a:cubicBezTo>
                    <a:pt x="254" y="66"/>
                    <a:pt x="254" y="66"/>
                    <a:pt x="254" y="66"/>
                  </a:cubicBezTo>
                  <a:cubicBezTo>
                    <a:pt x="243" y="69"/>
                    <a:pt x="232" y="72"/>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8" y="103"/>
                    <a:pt x="138" y="108"/>
                    <a:pt x="129" y="114"/>
                  </a:cubicBezTo>
                  <a:cubicBezTo>
                    <a:pt x="125" y="116"/>
                    <a:pt x="125" y="116"/>
                    <a:pt x="125" y="116"/>
                  </a:cubicBezTo>
                  <a:cubicBezTo>
                    <a:pt x="121" y="118"/>
                    <a:pt x="121" y="118"/>
                    <a:pt x="121" y="118"/>
                  </a:cubicBezTo>
                  <a:cubicBezTo>
                    <a:pt x="119" y="119"/>
                    <a:pt x="116" y="120"/>
                    <a:pt x="114" y="122"/>
                  </a:cubicBezTo>
                  <a:cubicBezTo>
                    <a:pt x="107" y="126"/>
                    <a:pt x="107" y="126"/>
                    <a:pt x="107" y="126"/>
                  </a:cubicBezTo>
                  <a:cubicBezTo>
                    <a:pt x="105" y="128"/>
                    <a:pt x="102" y="129"/>
                    <a:pt x="100" y="131"/>
                  </a:cubicBezTo>
                  <a:cubicBezTo>
                    <a:pt x="91" y="137"/>
                    <a:pt x="82" y="144"/>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7"/>
                    <a:pt x="15" y="238"/>
                  </a:cubicBezTo>
                  <a:cubicBezTo>
                    <a:pt x="14" y="242"/>
                    <a:pt x="14" y="242"/>
                    <a:pt x="14" y="242"/>
                  </a:cubicBezTo>
                  <a:cubicBezTo>
                    <a:pt x="14" y="243"/>
                    <a:pt x="14" y="245"/>
                    <a:pt x="14" y="246"/>
                  </a:cubicBezTo>
                  <a:cubicBezTo>
                    <a:pt x="13" y="250"/>
                    <a:pt x="13" y="250"/>
                    <a:pt x="13" y="250"/>
                  </a:cubicBezTo>
                  <a:cubicBezTo>
                    <a:pt x="13" y="251"/>
                    <a:pt x="13" y="253"/>
                    <a:pt x="13" y="254"/>
                  </a:cubicBezTo>
                  <a:cubicBezTo>
                    <a:pt x="13" y="258"/>
                    <a:pt x="13" y="258"/>
                    <a:pt x="13" y="258"/>
                  </a:cubicBezTo>
                  <a:cubicBezTo>
                    <a:pt x="12" y="260"/>
                    <a:pt x="12" y="260"/>
                    <a:pt x="12" y="260"/>
                  </a:cubicBezTo>
                  <a:cubicBezTo>
                    <a:pt x="12" y="262"/>
                    <a:pt x="12" y="262"/>
                    <a:pt x="12" y="262"/>
                  </a:cubicBezTo>
                  <a:cubicBezTo>
                    <a:pt x="12" y="274"/>
                    <a:pt x="11" y="285"/>
                    <a:pt x="11" y="297"/>
                  </a:cubicBezTo>
                  <a:cubicBezTo>
                    <a:pt x="11" y="308"/>
                    <a:pt x="12" y="319"/>
                    <a:pt x="14" y="330"/>
                  </a:cubicBezTo>
                  <a:cubicBezTo>
                    <a:pt x="16" y="341"/>
                    <a:pt x="19" y="351"/>
                    <a:pt x="25" y="360"/>
                  </a:cubicBezTo>
                  <a:cubicBezTo>
                    <a:pt x="31" y="370"/>
                    <a:pt x="38" y="378"/>
                    <a:pt x="47" y="385"/>
                  </a:cubicBezTo>
                  <a:cubicBezTo>
                    <a:pt x="48" y="386"/>
                    <a:pt x="49" y="387"/>
                    <a:pt x="50" y="388"/>
                  </a:cubicBezTo>
                  <a:cubicBezTo>
                    <a:pt x="51" y="389"/>
                    <a:pt x="53" y="390"/>
                    <a:pt x="54" y="391"/>
                  </a:cubicBezTo>
                  <a:cubicBezTo>
                    <a:pt x="57" y="393"/>
                    <a:pt x="57" y="393"/>
                    <a:pt x="57" y="393"/>
                  </a:cubicBezTo>
                  <a:cubicBezTo>
                    <a:pt x="61" y="395"/>
                    <a:pt x="61" y="395"/>
                    <a:pt x="61" y="395"/>
                  </a:cubicBezTo>
                  <a:cubicBezTo>
                    <a:pt x="66" y="398"/>
                    <a:pt x="71" y="401"/>
                    <a:pt x="76" y="404"/>
                  </a:cubicBezTo>
                  <a:cubicBezTo>
                    <a:pt x="86" y="409"/>
                    <a:pt x="96" y="415"/>
                    <a:pt x="106" y="420"/>
                  </a:cubicBezTo>
                  <a:cubicBezTo>
                    <a:pt x="95" y="415"/>
                    <a:pt x="85" y="411"/>
                    <a:pt x="74" y="406"/>
                  </a:cubicBezTo>
                  <a:cubicBezTo>
                    <a:pt x="69" y="404"/>
                    <a:pt x="64" y="401"/>
                    <a:pt x="59" y="398"/>
                  </a:cubicBezTo>
                  <a:cubicBezTo>
                    <a:pt x="55" y="396"/>
                    <a:pt x="55" y="396"/>
                    <a:pt x="55" y="396"/>
                  </a:cubicBezTo>
                  <a:cubicBezTo>
                    <a:pt x="51" y="394"/>
                    <a:pt x="51" y="394"/>
                    <a:pt x="51" y="394"/>
                  </a:cubicBezTo>
                  <a:cubicBezTo>
                    <a:pt x="50" y="393"/>
                    <a:pt x="49" y="393"/>
                    <a:pt x="48" y="392"/>
                  </a:cubicBezTo>
                  <a:cubicBezTo>
                    <a:pt x="46" y="391"/>
                    <a:pt x="45" y="390"/>
                    <a:pt x="44" y="389"/>
                  </a:cubicBezTo>
                  <a:cubicBezTo>
                    <a:pt x="35" y="382"/>
                    <a:pt x="26" y="374"/>
                    <a:pt x="19" y="364"/>
                  </a:cubicBezTo>
                  <a:cubicBezTo>
                    <a:pt x="12" y="354"/>
                    <a:pt x="8" y="343"/>
                    <a:pt x="5" y="332"/>
                  </a:cubicBezTo>
                  <a:cubicBezTo>
                    <a:pt x="2" y="320"/>
                    <a:pt x="1" y="308"/>
                    <a:pt x="1" y="297"/>
                  </a:cubicBezTo>
                  <a:cubicBezTo>
                    <a:pt x="0" y="285"/>
                    <a:pt x="0" y="274"/>
                    <a:pt x="0" y="262"/>
                  </a:cubicBezTo>
                  <a:cubicBezTo>
                    <a:pt x="0" y="260"/>
                    <a:pt x="0" y="260"/>
                    <a:pt x="0" y="260"/>
                  </a:cubicBezTo>
                  <a:cubicBezTo>
                    <a:pt x="0" y="258"/>
                    <a:pt x="0" y="258"/>
                    <a:pt x="0" y="258"/>
                  </a:cubicBezTo>
                  <a:cubicBezTo>
                    <a:pt x="0" y="253"/>
                    <a:pt x="0" y="253"/>
                    <a:pt x="0" y="253"/>
                  </a:cubicBezTo>
                  <a:cubicBezTo>
                    <a:pt x="0" y="252"/>
                    <a:pt x="0" y="250"/>
                    <a:pt x="0" y="249"/>
                  </a:cubicBezTo>
                  <a:cubicBezTo>
                    <a:pt x="1" y="244"/>
                    <a:pt x="1" y="244"/>
                    <a:pt x="1" y="244"/>
                  </a:cubicBezTo>
                  <a:cubicBezTo>
                    <a:pt x="1" y="243"/>
                    <a:pt x="1" y="241"/>
                    <a:pt x="1" y="240"/>
                  </a:cubicBezTo>
                  <a:cubicBezTo>
                    <a:pt x="2" y="235"/>
                    <a:pt x="2" y="235"/>
                    <a:pt x="2" y="235"/>
                  </a:cubicBezTo>
                  <a:cubicBezTo>
                    <a:pt x="2" y="234"/>
                    <a:pt x="3" y="232"/>
                    <a:pt x="3" y="231"/>
                  </a:cubicBezTo>
                  <a:cubicBezTo>
                    <a:pt x="4" y="227"/>
                    <a:pt x="4" y="227"/>
                    <a:pt x="4" y="227"/>
                  </a:cubicBezTo>
                  <a:cubicBezTo>
                    <a:pt x="7" y="215"/>
                    <a:pt x="11" y="204"/>
                    <a:pt x="17" y="193"/>
                  </a:cubicBezTo>
                  <a:cubicBezTo>
                    <a:pt x="23" y="182"/>
                    <a:pt x="30" y="173"/>
                    <a:pt x="37" y="163"/>
                  </a:cubicBezTo>
                  <a:cubicBezTo>
                    <a:pt x="45" y="154"/>
                    <a:pt x="53" y="146"/>
                    <a:pt x="62" y="138"/>
                  </a:cubicBezTo>
                  <a:cubicBezTo>
                    <a:pt x="71" y="130"/>
                    <a:pt x="80" y="122"/>
                    <a:pt x="89" y="116"/>
                  </a:cubicBezTo>
                  <a:cubicBezTo>
                    <a:pt x="92" y="114"/>
                    <a:pt x="94" y="112"/>
                    <a:pt x="97" y="111"/>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7"/>
                    <a:pt x="158" y="77"/>
                    <a:pt x="158" y="77"/>
                  </a:cubicBezTo>
                  <a:cubicBezTo>
                    <a:pt x="161" y="75"/>
                    <a:pt x="163" y="74"/>
                    <a:pt x="166" y="73"/>
                  </a:cubicBezTo>
                  <a:cubicBezTo>
                    <a:pt x="171" y="71"/>
                    <a:pt x="177" y="69"/>
                    <a:pt x="182" y="66"/>
                  </a:cubicBezTo>
                  <a:cubicBezTo>
                    <a:pt x="193" y="62"/>
                    <a:pt x="204" y="58"/>
                    <a:pt x="215" y="54"/>
                  </a:cubicBezTo>
                  <a:cubicBezTo>
                    <a:pt x="226" y="51"/>
                    <a:pt x="237" y="47"/>
                    <a:pt x="248"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8" y="25"/>
                    <a:pt x="301" y="24"/>
                    <a:pt x="303" y="23"/>
                  </a:cubicBezTo>
                  <a:cubicBezTo>
                    <a:pt x="309" y="22"/>
                    <a:pt x="309" y="22"/>
                    <a:pt x="309" y="22"/>
                  </a:cubicBezTo>
                  <a:cubicBezTo>
                    <a:pt x="315" y="20"/>
                    <a:pt x="315" y="20"/>
                    <a:pt x="315" y="20"/>
                  </a:cubicBezTo>
                  <a:cubicBezTo>
                    <a:pt x="322" y="18"/>
                    <a:pt x="322" y="18"/>
                    <a:pt x="322" y="18"/>
                  </a:cubicBezTo>
                  <a:cubicBezTo>
                    <a:pt x="326" y="17"/>
                    <a:pt x="330" y="16"/>
                    <a:pt x="335" y="15"/>
                  </a:cubicBezTo>
                  <a:cubicBezTo>
                    <a:pt x="339" y="14"/>
                    <a:pt x="343" y="13"/>
                    <a:pt x="348" y="12"/>
                  </a:cubicBezTo>
                  <a:cubicBezTo>
                    <a:pt x="356" y="10"/>
                    <a:pt x="365" y="9"/>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6" y="0"/>
                    <a:pt x="466" y="0"/>
                    <a:pt x="466"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1" y="7"/>
                    <a:pt x="546" y="7"/>
                  </a:cubicBezTo>
                  <a:cubicBezTo>
                    <a:pt x="550" y="8"/>
                    <a:pt x="555" y="9"/>
                    <a:pt x="559" y="10"/>
                  </a:cubicBezTo>
                  <a:cubicBezTo>
                    <a:pt x="563" y="11"/>
                    <a:pt x="568" y="11"/>
                    <a:pt x="572" y="12"/>
                  </a:cubicBezTo>
                  <a:cubicBezTo>
                    <a:pt x="576" y="13"/>
                    <a:pt x="581" y="14"/>
                    <a:pt x="585" y="15"/>
                  </a:cubicBezTo>
                  <a:cubicBezTo>
                    <a:pt x="589" y="17"/>
                    <a:pt x="593" y="18"/>
                    <a:pt x="598" y="19"/>
                  </a:cubicBezTo>
                  <a:cubicBezTo>
                    <a:pt x="602" y="20"/>
                    <a:pt x="606" y="21"/>
                    <a:pt x="610"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5" y="50"/>
                  </a:cubicBezTo>
                  <a:cubicBezTo>
                    <a:pt x="702" y="52"/>
                    <a:pt x="708" y="54"/>
                    <a:pt x="714" y="56"/>
                  </a:cubicBezTo>
                  <a:cubicBezTo>
                    <a:pt x="717" y="57"/>
                    <a:pt x="720" y="58"/>
                    <a:pt x="723" y="59"/>
                  </a:cubicBezTo>
                  <a:cubicBezTo>
                    <a:pt x="726" y="60"/>
                    <a:pt x="729" y="61"/>
                    <a:pt x="732" y="62"/>
                  </a:cubicBezTo>
                  <a:cubicBezTo>
                    <a:pt x="740" y="66"/>
                    <a:pt x="740" y="66"/>
                    <a:pt x="740" y="66"/>
                  </a:cubicBezTo>
                  <a:cubicBezTo>
                    <a:pt x="743" y="67"/>
                    <a:pt x="746" y="68"/>
                    <a:pt x="749" y="69"/>
                  </a:cubicBezTo>
                  <a:cubicBezTo>
                    <a:pt x="754" y="71"/>
                    <a:pt x="754" y="71"/>
                    <a:pt x="754" y="71"/>
                  </a:cubicBezTo>
                  <a:cubicBezTo>
                    <a:pt x="758" y="73"/>
                    <a:pt x="758" y="73"/>
                    <a:pt x="758" y="73"/>
                  </a:cubicBezTo>
                  <a:cubicBezTo>
                    <a:pt x="767" y="77"/>
                    <a:pt x="767" y="77"/>
                    <a:pt x="767" y="77"/>
                  </a:cubicBezTo>
                  <a:cubicBezTo>
                    <a:pt x="778" y="82"/>
                    <a:pt x="790" y="88"/>
                    <a:pt x="801" y="94"/>
                  </a:cubicBezTo>
                  <a:cubicBezTo>
                    <a:pt x="812" y="101"/>
                    <a:pt x="823" y="108"/>
                    <a:pt x="833"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3" y="251"/>
                    <a:pt x="923" y="251"/>
                    <a:pt x="923" y="251"/>
                  </a:cubicBezTo>
                  <a:cubicBezTo>
                    <a:pt x="924" y="254"/>
                    <a:pt x="924" y="254"/>
                    <a:pt x="924" y="254"/>
                  </a:cubicBezTo>
                  <a:cubicBezTo>
                    <a:pt x="924" y="258"/>
                    <a:pt x="924" y="258"/>
                    <a:pt x="924" y="258"/>
                  </a:cubicBezTo>
                  <a:cubicBezTo>
                    <a:pt x="924" y="260"/>
                    <a:pt x="924" y="260"/>
                    <a:pt x="924" y="260"/>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3" y="268"/>
                    <a:pt x="923" y="268"/>
                    <a:pt x="923" y="268"/>
                  </a:cubicBezTo>
                  <a:cubicBezTo>
                    <a:pt x="923" y="271"/>
                    <a:pt x="923" y="275"/>
                    <a:pt x="923" y="278"/>
                  </a:cubicBezTo>
                  <a:cubicBezTo>
                    <a:pt x="922" y="290"/>
                    <a:pt x="921" y="303"/>
                    <a:pt x="918" y="316"/>
                  </a:cubicBezTo>
                  <a:cubicBezTo>
                    <a:pt x="916" y="328"/>
                    <a:pt x="912" y="340"/>
                    <a:pt x="907" y="352"/>
                  </a:cubicBezTo>
                  <a:cubicBezTo>
                    <a:pt x="903" y="364"/>
                    <a:pt x="897" y="376"/>
                    <a:pt x="890" y="386"/>
                  </a:cubicBezTo>
                  <a:cubicBezTo>
                    <a:pt x="886" y="392"/>
                    <a:pt x="882" y="397"/>
                    <a:pt x="877" y="401"/>
                  </a:cubicBezTo>
                  <a:cubicBezTo>
                    <a:pt x="873" y="406"/>
                    <a:pt x="868" y="410"/>
                    <a:pt x="863" y="414"/>
                  </a:cubicBezTo>
                  <a:cubicBezTo>
                    <a:pt x="862" y="415"/>
                    <a:pt x="861" y="416"/>
                    <a:pt x="859" y="417"/>
                  </a:cubicBezTo>
                  <a:cubicBezTo>
                    <a:pt x="857" y="418"/>
                    <a:pt x="857" y="418"/>
                    <a:pt x="857" y="418"/>
                  </a:cubicBezTo>
                  <a:cubicBezTo>
                    <a:pt x="857" y="419"/>
                    <a:pt x="856" y="419"/>
                    <a:pt x="856" y="420"/>
                  </a:cubicBezTo>
                  <a:cubicBezTo>
                    <a:pt x="854" y="422"/>
                    <a:pt x="852" y="424"/>
                    <a:pt x="849" y="426"/>
                  </a:cubicBezTo>
                  <a:cubicBezTo>
                    <a:pt x="845" y="431"/>
                    <a:pt x="841" y="435"/>
                    <a:pt x="836" y="439"/>
                  </a:cubicBezTo>
                  <a:cubicBezTo>
                    <a:pt x="831" y="443"/>
                    <a:pt x="826" y="447"/>
                    <a:pt x="820" y="450"/>
                  </a:cubicBezTo>
                  <a:cubicBezTo>
                    <a:pt x="815" y="454"/>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4" name="Freeform 31"/>
            <p:cNvSpPr>
              <a:spLocks/>
            </p:cNvSpPr>
            <p:nvPr/>
          </p:nvSpPr>
          <p:spPr bwMode="auto">
            <a:xfrm>
              <a:off x="1356698" y="4446587"/>
              <a:ext cx="179388" cy="1363664"/>
            </a:xfrm>
            <a:custGeom>
              <a:avLst/>
              <a:gdLst>
                <a:gd name="T0" fmla="*/ 18 w 113"/>
                <a:gd name="T1" fmla="*/ 0 h 859"/>
                <a:gd name="T2" fmla="*/ 0 w 113"/>
                <a:gd name="T3" fmla="*/ 95 h 859"/>
                <a:gd name="T4" fmla="*/ 0 w 113"/>
                <a:gd name="T5" fmla="*/ 516 h 859"/>
                <a:gd name="T6" fmla="*/ 0 w 113"/>
                <a:gd name="T7" fmla="*/ 574 h 859"/>
                <a:gd name="T8" fmla="*/ 18 w 113"/>
                <a:gd name="T9" fmla="*/ 611 h 859"/>
                <a:gd name="T10" fmla="*/ 45 w 113"/>
                <a:gd name="T11" fmla="*/ 644 h 859"/>
                <a:gd name="T12" fmla="*/ 0 w 113"/>
                <a:gd name="T13" fmla="*/ 699 h 859"/>
                <a:gd name="T14" fmla="*/ 23 w 113"/>
                <a:gd name="T15" fmla="*/ 859 h 859"/>
                <a:gd name="T16" fmla="*/ 66 w 113"/>
                <a:gd name="T17" fmla="*/ 831 h 859"/>
                <a:gd name="T18" fmla="*/ 66 w 113"/>
                <a:gd name="T19" fmla="*/ 754 h 859"/>
                <a:gd name="T20" fmla="*/ 113 w 113"/>
                <a:gd name="T21" fmla="*/ 706 h 859"/>
                <a:gd name="T22" fmla="*/ 85 w 113"/>
                <a:gd name="T23" fmla="*/ 566 h 859"/>
                <a:gd name="T24" fmla="*/ 57 w 113"/>
                <a:gd name="T25" fmla="*/ 516 h 859"/>
                <a:gd name="T26" fmla="*/ 30 w 113"/>
                <a:gd name="T27" fmla="*/ 511 h 859"/>
                <a:gd name="T28" fmla="*/ 57 w 113"/>
                <a:gd name="T29" fmla="*/ 398 h 859"/>
                <a:gd name="T30" fmla="*/ 38 w 113"/>
                <a:gd name="T31" fmla="*/ 333 h 859"/>
                <a:gd name="T32" fmla="*/ 57 w 113"/>
                <a:gd name="T33" fmla="*/ 113 h 859"/>
                <a:gd name="T34" fmla="*/ 81 w 113"/>
                <a:gd name="T35" fmla="*/ 98 h 859"/>
                <a:gd name="T36" fmla="*/ 85 w 113"/>
                <a:gd name="T37" fmla="*/ 26 h 859"/>
                <a:gd name="T38" fmla="*/ 18 w 113"/>
                <a:gd name="T39"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859">
                  <a:moveTo>
                    <a:pt x="18" y="0"/>
                  </a:moveTo>
                  <a:lnTo>
                    <a:pt x="0" y="95"/>
                  </a:lnTo>
                  <a:lnTo>
                    <a:pt x="0" y="516"/>
                  </a:lnTo>
                  <a:lnTo>
                    <a:pt x="0" y="574"/>
                  </a:lnTo>
                  <a:lnTo>
                    <a:pt x="18" y="611"/>
                  </a:lnTo>
                  <a:lnTo>
                    <a:pt x="45" y="644"/>
                  </a:lnTo>
                  <a:lnTo>
                    <a:pt x="0" y="699"/>
                  </a:lnTo>
                  <a:lnTo>
                    <a:pt x="23" y="859"/>
                  </a:lnTo>
                  <a:lnTo>
                    <a:pt x="66" y="831"/>
                  </a:lnTo>
                  <a:lnTo>
                    <a:pt x="66" y="754"/>
                  </a:lnTo>
                  <a:lnTo>
                    <a:pt x="113" y="706"/>
                  </a:lnTo>
                  <a:lnTo>
                    <a:pt x="85" y="566"/>
                  </a:lnTo>
                  <a:lnTo>
                    <a:pt x="57" y="516"/>
                  </a:lnTo>
                  <a:lnTo>
                    <a:pt x="30" y="511"/>
                  </a:lnTo>
                  <a:lnTo>
                    <a:pt x="57" y="398"/>
                  </a:lnTo>
                  <a:lnTo>
                    <a:pt x="38" y="333"/>
                  </a:lnTo>
                  <a:lnTo>
                    <a:pt x="57" y="113"/>
                  </a:lnTo>
                  <a:lnTo>
                    <a:pt x="81" y="98"/>
                  </a:lnTo>
                  <a:lnTo>
                    <a:pt x="85" y="26"/>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5" name="Freeform 32"/>
            <p:cNvSpPr>
              <a:spLocks/>
            </p:cNvSpPr>
            <p:nvPr/>
          </p:nvSpPr>
          <p:spPr bwMode="auto">
            <a:xfrm>
              <a:off x="2933701" y="4395788"/>
              <a:ext cx="190500" cy="1008064"/>
            </a:xfrm>
            <a:custGeom>
              <a:avLst/>
              <a:gdLst>
                <a:gd name="T0" fmla="*/ 17 w 120"/>
                <a:gd name="T1" fmla="*/ 49 h 635"/>
                <a:gd name="T2" fmla="*/ 17 w 120"/>
                <a:gd name="T3" fmla="*/ 127 h 635"/>
                <a:gd name="T4" fmla="*/ 37 w 120"/>
                <a:gd name="T5" fmla="*/ 150 h 635"/>
                <a:gd name="T6" fmla="*/ 37 w 120"/>
                <a:gd name="T7" fmla="*/ 358 h 635"/>
                <a:gd name="T8" fmla="*/ 26 w 120"/>
                <a:gd name="T9" fmla="*/ 380 h 635"/>
                <a:gd name="T10" fmla="*/ 0 w 120"/>
                <a:gd name="T11" fmla="*/ 606 h 635"/>
                <a:gd name="T12" fmla="*/ 37 w 120"/>
                <a:gd name="T13" fmla="*/ 635 h 635"/>
                <a:gd name="T14" fmla="*/ 84 w 120"/>
                <a:gd name="T15" fmla="*/ 621 h 635"/>
                <a:gd name="T16" fmla="*/ 120 w 120"/>
                <a:gd name="T17" fmla="*/ 621 h 635"/>
                <a:gd name="T18" fmla="*/ 120 w 120"/>
                <a:gd name="T19" fmla="*/ 573 h 635"/>
                <a:gd name="T20" fmla="*/ 102 w 120"/>
                <a:gd name="T21" fmla="*/ 555 h 635"/>
                <a:gd name="T22" fmla="*/ 120 w 120"/>
                <a:gd name="T23" fmla="*/ 380 h 635"/>
                <a:gd name="T24" fmla="*/ 84 w 120"/>
                <a:gd name="T25" fmla="*/ 343 h 635"/>
                <a:gd name="T26" fmla="*/ 98 w 120"/>
                <a:gd name="T27" fmla="*/ 343 h 635"/>
                <a:gd name="T28" fmla="*/ 61 w 120"/>
                <a:gd name="T29" fmla="*/ 138 h 635"/>
                <a:gd name="T30" fmla="*/ 84 w 120"/>
                <a:gd name="T31" fmla="*/ 0 h 635"/>
                <a:gd name="T32" fmla="*/ 17 w 120"/>
                <a:gd name="T33" fmla="*/ 49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635">
                  <a:moveTo>
                    <a:pt x="17" y="49"/>
                  </a:moveTo>
                  <a:lnTo>
                    <a:pt x="17" y="127"/>
                  </a:lnTo>
                  <a:lnTo>
                    <a:pt x="37" y="150"/>
                  </a:lnTo>
                  <a:lnTo>
                    <a:pt x="37" y="358"/>
                  </a:lnTo>
                  <a:lnTo>
                    <a:pt x="26" y="380"/>
                  </a:lnTo>
                  <a:lnTo>
                    <a:pt x="0" y="606"/>
                  </a:lnTo>
                  <a:lnTo>
                    <a:pt x="37" y="635"/>
                  </a:lnTo>
                  <a:lnTo>
                    <a:pt x="84" y="621"/>
                  </a:lnTo>
                  <a:lnTo>
                    <a:pt x="120" y="621"/>
                  </a:lnTo>
                  <a:lnTo>
                    <a:pt x="120" y="573"/>
                  </a:lnTo>
                  <a:lnTo>
                    <a:pt x="102" y="555"/>
                  </a:lnTo>
                  <a:lnTo>
                    <a:pt x="120" y="380"/>
                  </a:lnTo>
                  <a:lnTo>
                    <a:pt x="84" y="343"/>
                  </a:lnTo>
                  <a:lnTo>
                    <a:pt x="98" y="343"/>
                  </a:lnTo>
                  <a:lnTo>
                    <a:pt x="61" y="138"/>
                  </a:lnTo>
                  <a:lnTo>
                    <a:pt x="84" y="0"/>
                  </a:lnTo>
                  <a:lnTo>
                    <a:pt x="17"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grpSp>
      <p:grpSp>
        <p:nvGrpSpPr>
          <p:cNvPr id="39" name="Group 38"/>
          <p:cNvGrpSpPr/>
          <p:nvPr/>
        </p:nvGrpSpPr>
        <p:grpSpPr>
          <a:xfrm>
            <a:off x="1503880" y="1593957"/>
            <a:ext cx="3358866" cy="3423131"/>
            <a:chOff x="1187451" y="3863975"/>
            <a:chExt cx="1790699" cy="2406650"/>
          </a:xfrm>
          <a:solidFill>
            <a:srgbClr val="C00000"/>
          </a:solidFill>
        </p:grpSpPr>
        <p:sp>
          <p:nvSpPr>
            <p:cNvPr id="40" name="Freeform 43"/>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41" name="Freeform 44"/>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w="23813" cap="flat">
              <a:solidFill>
                <a:srgbClr val="FFFFFF"/>
              </a:solidFill>
              <a:prstDash val="solid"/>
              <a:miter lim="800000"/>
              <a:headEnd/>
              <a:tailEnd/>
            </a:ln>
          </p:spPr>
          <p:txBody>
            <a:bodyPr vert="horz" wrap="square" lIns="91403" tIns="45701" rIns="91403" bIns="45701" numCol="1" anchor="t" anchorCtr="0" compatLnSpc="1">
              <a:prstTxWarp prst="textNoShape">
                <a:avLst/>
              </a:prstTxWarp>
            </a:bodyPr>
            <a:lstStyle/>
            <a:p>
              <a:endParaRPr lang="en-US" sz="1799"/>
            </a:p>
          </p:txBody>
        </p:sp>
        <p:sp>
          <p:nvSpPr>
            <p:cNvPr id="42" name="Freeform 45"/>
            <p:cNvSpPr>
              <a:spLocks noEditPoints="1"/>
            </p:cNvSpPr>
            <p:nvPr/>
          </p:nvSpPr>
          <p:spPr bwMode="auto">
            <a:xfrm>
              <a:off x="1287463" y="3863975"/>
              <a:ext cx="1617662" cy="1062037"/>
            </a:xfrm>
            <a:custGeom>
              <a:avLst/>
              <a:gdLst>
                <a:gd name="T0" fmla="*/ 623 w 835"/>
                <a:gd name="T1" fmla="*/ 74 h 549"/>
                <a:gd name="T2" fmla="*/ 162 w 835"/>
                <a:gd name="T3" fmla="*/ 95 h 549"/>
                <a:gd name="T4" fmla="*/ 23 w 835"/>
                <a:gd name="T5" fmla="*/ 504 h 549"/>
                <a:gd name="T6" fmla="*/ 419 w 835"/>
                <a:gd name="T7" fmla="*/ 495 h 549"/>
                <a:gd name="T8" fmla="*/ 796 w 835"/>
                <a:gd name="T9" fmla="*/ 506 h 549"/>
                <a:gd name="T10" fmla="*/ 398 w 835"/>
                <a:gd name="T11" fmla="*/ 161 h 549"/>
                <a:gd name="T12" fmla="*/ 413 w 835"/>
                <a:gd name="T13" fmla="*/ 136 h 549"/>
                <a:gd name="T14" fmla="*/ 416 w 835"/>
                <a:gd name="T15" fmla="*/ 192 h 549"/>
                <a:gd name="T16" fmla="*/ 408 w 835"/>
                <a:gd name="T17" fmla="*/ 194 h 549"/>
                <a:gd name="T18" fmla="*/ 398 w 835"/>
                <a:gd name="T19" fmla="*/ 161 h 549"/>
                <a:gd name="T20" fmla="*/ 249 w 835"/>
                <a:gd name="T21" fmla="*/ 252 h 549"/>
                <a:gd name="T22" fmla="*/ 247 w 835"/>
                <a:gd name="T23" fmla="*/ 244 h 549"/>
                <a:gd name="T24" fmla="*/ 251 w 835"/>
                <a:gd name="T25" fmla="*/ 158 h 549"/>
                <a:gd name="T26" fmla="*/ 244 w 835"/>
                <a:gd name="T27" fmla="*/ 152 h 549"/>
                <a:gd name="T28" fmla="*/ 282 w 835"/>
                <a:gd name="T29" fmla="*/ 118 h 549"/>
                <a:gd name="T30" fmla="*/ 290 w 835"/>
                <a:gd name="T31" fmla="*/ 241 h 549"/>
                <a:gd name="T32" fmla="*/ 289 w 835"/>
                <a:gd name="T33" fmla="*/ 252 h 549"/>
                <a:gd name="T34" fmla="*/ 322 w 835"/>
                <a:gd name="T35" fmla="*/ 254 h 549"/>
                <a:gd name="T36" fmla="*/ 300 w 835"/>
                <a:gd name="T37" fmla="*/ 222 h 549"/>
                <a:gd name="T38" fmla="*/ 290 w 835"/>
                <a:gd name="T39" fmla="*/ 191 h 549"/>
                <a:gd name="T40" fmla="*/ 298 w 835"/>
                <a:gd name="T41" fmla="*/ 162 h 549"/>
                <a:gd name="T42" fmla="*/ 288 w 835"/>
                <a:gd name="T43" fmla="*/ 126 h 549"/>
                <a:gd name="T44" fmla="*/ 288 w 835"/>
                <a:gd name="T45" fmla="*/ 114 h 549"/>
                <a:gd name="T46" fmla="*/ 331 w 835"/>
                <a:gd name="T47" fmla="*/ 136 h 549"/>
                <a:gd name="T48" fmla="*/ 307 w 835"/>
                <a:gd name="T49" fmla="*/ 180 h 549"/>
                <a:gd name="T50" fmla="*/ 333 w 835"/>
                <a:gd name="T51" fmla="*/ 224 h 549"/>
                <a:gd name="T52" fmla="*/ 341 w 835"/>
                <a:gd name="T53" fmla="*/ 223 h 549"/>
                <a:gd name="T54" fmla="*/ 338 w 835"/>
                <a:gd name="T55" fmla="*/ 247 h 549"/>
                <a:gd name="T56" fmla="*/ 354 w 835"/>
                <a:gd name="T57" fmla="*/ 251 h 549"/>
                <a:gd name="T58" fmla="*/ 352 w 835"/>
                <a:gd name="T59" fmla="*/ 239 h 549"/>
                <a:gd name="T60" fmla="*/ 355 w 835"/>
                <a:gd name="T61" fmla="*/ 115 h 549"/>
                <a:gd name="T62" fmla="*/ 346 w 835"/>
                <a:gd name="T63" fmla="*/ 99 h 549"/>
                <a:gd name="T64" fmla="*/ 391 w 835"/>
                <a:gd name="T65" fmla="*/ 88 h 549"/>
                <a:gd name="T66" fmla="*/ 430 w 835"/>
                <a:gd name="T67" fmla="*/ 209 h 549"/>
                <a:gd name="T68" fmla="*/ 397 w 835"/>
                <a:gd name="T69" fmla="*/ 251 h 549"/>
                <a:gd name="T70" fmla="*/ 422 w 835"/>
                <a:gd name="T71" fmla="*/ 208 h 549"/>
                <a:gd name="T72" fmla="*/ 430 w 835"/>
                <a:gd name="T73" fmla="*/ 209 h 549"/>
                <a:gd name="T74" fmla="*/ 426 w 835"/>
                <a:gd name="T75" fmla="*/ 140 h 549"/>
                <a:gd name="T76" fmla="*/ 398 w 835"/>
                <a:gd name="T77" fmla="*/ 101 h 549"/>
                <a:gd name="T78" fmla="*/ 432 w 835"/>
                <a:gd name="T79" fmla="*/ 93 h 549"/>
                <a:gd name="T80" fmla="*/ 481 w 835"/>
                <a:gd name="T81" fmla="*/ 252 h 549"/>
                <a:gd name="T82" fmla="*/ 440 w 835"/>
                <a:gd name="T83" fmla="*/ 245 h 549"/>
                <a:gd name="T84" fmla="*/ 448 w 835"/>
                <a:gd name="T85" fmla="*/ 228 h 549"/>
                <a:gd name="T86" fmla="*/ 448 w 835"/>
                <a:gd name="T87" fmla="*/ 111 h 549"/>
                <a:gd name="T88" fmla="*/ 450 w 835"/>
                <a:gd name="T89" fmla="*/ 98 h 549"/>
                <a:gd name="T90" fmla="*/ 481 w 835"/>
                <a:gd name="T91" fmla="*/ 252 h 549"/>
                <a:gd name="T92" fmla="*/ 488 w 835"/>
                <a:gd name="T93" fmla="*/ 241 h 549"/>
                <a:gd name="T94" fmla="*/ 500 w 835"/>
                <a:gd name="T95" fmla="*/ 150 h 549"/>
                <a:gd name="T96" fmla="*/ 492 w 835"/>
                <a:gd name="T97" fmla="*/ 116 h 549"/>
                <a:gd name="T98" fmla="*/ 488 w 835"/>
                <a:gd name="T99" fmla="*/ 25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5" h="549">
                  <a:moveTo>
                    <a:pt x="749" y="266"/>
                  </a:moveTo>
                  <a:cubicBezTo>
                    <a:pt x="749" y="266"/>
                    <a:pt x="690" y="124"/>
                    <a:pt x="623" y="74"/>
                  </a:cubicBezTo>
                  <a:cubicBezTo>
                    <a:pt x="562" y="28"/>
                    <a:pt x="480" y="0"/>
                    <a:pt x="389" y="0"/>
                  </a:cubicBezTo>
                  <a:cubicBezTo>
                    <a:pt x="295" y="0"/>
                    <a:pt x="224"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1" y="495"/>
                    <a:pt x="679" y="458"/>
                    <a:pt x="767" y="546"/>
                  </a:cubicBezTo>
                  <a:cubicBezTo>
                    <a:pt x="803" y="546"/>
                    <a:pt x="777" y="527"/>
                    <a:pt x="796" y="506"/>
                  </a:cubicBezTo>
                  <a:cubicBezTo>
                    <a:pt x="835" y="461"/>
                    <a:pt x="749" y="266"/>
                    <a:pt x="749" y="266"/>
                  </a:cubicBezTo>
                  <a:close/>
                  <a:moveTo>
                    <a:pt x="398" y="161"/>
                  </a:moveTo>
                  <a:cubicBezTo>
                    <a:pt x="404" y="159"/>
                    <a:pt x="407" y="151"/>
                    <a:pt x="408" y="143"/>
                  </a:cubicBezTo>
                  <a:cubicBezTo>
                    <a:pt x="409" y="139"/>
                    <a:pt x="410" y="135"/>
                    <a:pt x="413" y="136"/>
                  </a:cubicBezTo>
                  <a:cubicBezTo>
                    <a:pt x="417" y="136"/>
                    <a:pt x="417" y="144"/>
                    <a:pt x="417" y="146"/>
                  </a:cubicBezTo>
                  <a:cubicBezTo>
                    <a:pt x="416" y="161"/>
                    <a:pt x="416" y="177"/>
                    <a:pt x="416" y="192"/>
                  </a:cubicBezTo>
                  <a:cubicBezTo>
                    <a:pt x="416" y="194"/>
                    <a:pt x="417" y="202"/>
                    <a:pt x="412" y="201"/>
                  </a:cubicBezTo>
                  <a:cubicBezTo>
                    <a:pt x="409" y="201"/>
                    <a:pt x="408" y="198"/>
                    <a:pt x="408" y="194"/>
                  </a:cubicBezTo>
                  <a:cubicBezTo>
                    <a:pt x="406" y="186"/>
                    <a:pt x="404" y="177"/>
                    <a:pt x="398" y="175"/>
                  </a:cubicBezTo>
                  <a:cubicBezTo>
                    <a:pt x="398" y="170"/>
                    <a:pt x="398" y="166"/>
                    <a:pt x="398" y="161"/>
                  </a:cubicBezTo>
                  <a:close/>
                  <a:moveTo>
                    <a:pt x="289" y="252"/>
                  </a:moveTo>
                  <a:cubicBezTo>
                    <a:pt x="276" y="252"/>
                    <a:pt x="262" y="252"/>
                    <a:pt x="249" y="252"/>
                  </a:cubicBezTo>
                  <a:cubicBezTo>
                    <a:pt x="249" y="252"/>
                    <a:pt x="244" y="252"/>
                    <a:pt x="244" y="248"/>
                  </a:cubicBezTo>
                  <a:cubicBezTo>
                    <a:pt x="244" y="246"/>
                    <a:pt x="245" y="245"/>
                    <a:pt x="247" y="244"/>
                  </a:cubicBezTo>
                  <a:cubicBezTo>
                    <a:pt x="252" y="242"/>
                    <a:pt x="252" y="241"/>
                    <a:pt x="252" y="236"/>
                  </a:cubicBezTo>
                  <a:cubicBezTo>
                    <a:pt x="251" y="210"/>
                    <a:pt x="251" y="184"/>
                    <a:pt x="251" y="158"/>
                  </a:cubicBezTo>
                  <a:cubicBezTo>
                    <a:pt x="251" y="153"/>
                    <a:pt x="251" y="152"/>
                    <a:pt x="247" y="154"/>
                  </a:cubicBezTo>
                  <a:cubicBezTo>
                    <a:pt x="245" y="155"/>
                    <a:pt x="244" y="154"/>
                    <a:pt x="244" y="152"/>
                  </a:cubicBezTo>
                  <a:cubicBezTo>
                    <a:pt x="244" y="148"/>
                    <a:pt x="248" y="144"/>
                    <a:pt x="248" y="144"/>
                  </a:cubicBezTo>
                  <a:cubicBezTo>
                    <a:pt x="259" y="134"/>
                    <a:pt x="270" y="126"/>
                    <a:pt x="282" y="118"/>
                  </a:cubicBezTo>
                  <a:cubicBezTo>
                    <a:pt x="283" y="156"/>
                    <a:pt x="284" y="194"/>
                    <a:pt x="285" y="232"/>
                  </a:cubicBezTo>
                  <a:cubicBezTo>
                    <a:pt x="286" y="238"/>
                    <a:pt x="285" y="239"/>
                    <a:pt x="290" y="241"/>
                  </a:cubicBezTo>
                  <a:cubicBezTo>
                    <a:pt x="292" y="242"/>
                    <a:pt x="294" y="243"/>
                    <a:pt x="294" y="246"/>
                  </a:cubicBezTo>
                  <a:cubicBezTo>
                    <a:pt x="294" y="251"/>
                    <a:pt x="289" y="252"/>
                    <a:pt x="289" y="252"/>
                  </a:cubicBezTo>
                  <a:close/>
                  <a:moveTo>
                    <a:pt x="338" y="247"/>
                  </a:moveTo>
                  <a:cubicBezTo>
                    <a:pt x="333" y="253"/>
                    <a:pt x="328" y="254"/>
                    <a:pt x="322" y="254"/>
                  </a:cubicBezTo>
                  <a:cubicBezTo>
                    <a:pt x="316" y="254"/>
                    <a:pt x="311" y="252"/>
                    <a:pt x="306" y="246"/>
                  </a:cubicBezTo>
                  <a:cubicBezTo>
                    <a:pt x="301" y="240"/>
                    <a:pt x="300" y="231"/>
                    <a:pt x="300" y="222"/>
                  </a:cubicBezTo>
                  <a:cubicBezTo>
                    <a:pt x="300" y="218"/>
                    <a:pt x="300" y="214"/>
                    <a:pt x="299" y="210"/>
                  </a:cubicBezTo>
                  <a:cubicBezTo>
                    <a:pt x="299" y="201"/>
                    <a:pt x="299" y="190"/>
                    <a:pt x="290" y="191"/>
                  </a:cubicBezTo>
                  <a:cubicBezTo>
                    <a:pt x="290" y="188"/>
                    <a:pt x="290" y="184"/>
                    <a:pt x="290" y="180"/>
                  </a:cubicBezTo>
                  <a:cubicBezTo>
                    <a:pt x="297" y="177"/>
                    <a:pt x="298" y="171"/>
                    <a:pt x="298" y="162"/>
                  </a:cubicBezTo>
                  <a:cubicBezTo>
                    <a:pt x="298" y="154"/>
                    <a:pt x="297" y="146"/>
                    <a:pt x="297" y="139"/>
                  </a:cubicBezTo>
                  <a:cubicBezTo>
                    <a:pt x="297" y="129"/>
                    <a:pt x="295" y="125"/>
                    <a:pt x="288" y="126"/>
                  </a:cubicBezTo>
                  <a:cubicBezTo>
                    <a:pt x="288" y="122"/>
                    <a:pt x="288" y="118"/>
                    <a:pt x="288" y="115"/>
                  </a:cubicBezTo>
                  <a:cubicBezTo>
                    <a:pt x="288" y="115"/>
                    <a:pt x="288" y="115"/>
                    <a:pt x="288" y="114"/>
                  </a:cubicBezTo>
                  <a:cubicBezTo>
                    <a:pt x="297" y="109"/>
                    <a:pt x="307" y="105"/>
                    <a:pt x="316" y="107"/>
                  </a:cubicBezTo>
                  <a:cubicBezTo>
                    <a:pt x="325" y="110"/>
                    <a:pt x="331" y="121"/>
                    <a:pt x="331" y="136"/>
                  </a:cubicBezTo>
                  <a:cubicBezTo>
                    <a:pt x="332" y="160"/>
                    <a:pt x="321" y="172"/>
                    <a:pt x="307" y="180"/>
                  </a:cubicBezTo>
                  <a:cubicBezTo>
                    <a:pt x="307" y="180"/>
                    <a:pt x="307" y="180"/>
                    <a:pt x="307" y="180"/>
                  </a:cubicBezTo>
                  <a:cubicBezTo>
                    <a:pt x="320" y="180"/>
                    <a:pt x="332" y="184"/>
                    <a:pt x="333" y="206"/>
                  </a:cubicBezTo>
                  <a:cubicBezTo>
                    <a:pt x="333" y="212"/>
                    <a:pt x="333" y="218"/>
                    <a:pt x="333" y="224"/>
                  </a:cubicBezTo>
                  <a:cubicBezTo>
                    <a:pt x="333" y="226"/>
                    <a:pt x="333" y="230"/>
                    <a:pt x="335" y="230"/>
                  </a:cubicBezTo>
                  <a:cubicBezTo>
                    <a:pt x="337" y="230"/>
                    <a:pt x="337" y="224"/>
                    <a:pt x="341" y="223"/>
                  </a:cubicBezTo>
                  <a:cubicBezTo>
                    <a:pt x="343" y="223"/>
                    <a:pt x="345" y="226"/>
                    <a:pt x="345" y="229"/>
                  </a:cubicBezTo>
                  <a:cubicBezTo>
                    <a:pt x="345" y="235"/>
                    <a:pt x="341" y="243"/>
                    <a:pt x="338" y="247"/>
                  </a:cubicBezTo>
                  <a:close/>
                  <a:moveTo>
                    <a:pt x="391" y="251"/>
                  </a:moveTo>
                  <a:cubicBezTo>
                    <a:pt x="379" y="251"/>
                    <a:pt x="366" y="251"/>
                    <a:pt x="354" y="251"/>
                  </a:cubicBezTo>
                  <a:cubicBezTo>
                    <a:pt x="354" y="251"/>
                    <a:pt x="349" y="251"/>
                    <a:pt x="349" y="245"/>
                  </a:cubicBezTo>
                  <a:cubicBezTo>
                    <a:pt x="349" y="242"/>
                    <a:pt x="350" y="240"/>
                    <a:pt x="352" y="239"/>
                  </a:cubicBezTo>
                  <a:cubicBezTo>
                    <a:pt x="357" y="236"/>
                    <a:pt x="357" y="235"/>
                    <a:pt x="356" y="227"/>
                  </a:cubicBezTo>
                  <a:cubicBezTo>
                    <a:pt x="356" y="190"/>
                    <a:pt x="355" y="152"/>
                    <a:pt x="355" y="115"/>
                  </a:cubicBezTo>
                  <a:cubicBezTo>
                    <a:pt x="355" y="107"/>
                    <a:pt x="355" y="106"/>
                    <a:pt x="349" y="104"/>
                  </a:cubicBezTo>
                  <a:cubicBezTo>
                    <a:pt x="348" y="104"/>
                    <a:pt x="346" y="102"/>
                    <a:pt x="346" y="99"/>
                  </a:cubicBezTo>
                  <a:cubicBezTo>
                    <a:pt x="346" y="93"/>
                    <a:pt x="351" y="92"/>
                    <a:pt x="351" y="92"/>
                  </a:cubicBezTo>
                  <a:cubicBezTo>
                    <a:pt x="365" y="89"/>
                    <a:pt x="378" y="88"/>
                    <a:pt x="391" y="88"/>
                  </a:cubicBezTo>
                  <a:cubicBezTo>
                    <a:pt x="391" y="143"/>
                    <a:pt x="391" y="197"/>
                    <a:pt x="391" y="251"/>
                  </a:cubicBezTo>
                  <a:close/>
                  <a:moveTo>
                    <a:pt x="430" y="209"/>
                  </a:moveTo>
                  <a:cubicBezTo>
                    <a:pt x="430" y="223"/>
                    <a:pt x="430" y="237"/>
                    <a:pt x="429" y="251"/>
                  </a:cubicBezTo>
                  <a:cubicBezTo>
                    <a:pt x="419" y="251"/>
                    <a:pt x="408" y="251"/>
                    <a:pt x="397" y="251"/>
                  </a:cubicBezTo>
                  <a:cubicBezTo>
                    <a:pt x="397" y="247"/>
                    <a:pt x="397" y="243"/>
                    <a:pt x="397" y="239"/>
                  </a:cubicBezTo>
                  <a:cubicBezTo>
                    <a:pt x="409" y="236"/>
                    <a:pt x="418" y="225"/>
                    <a:pt x="422" y="208"/>
                  </a:cubicBezTo>
                  <a:cubicBezTo>
                    <a:pt x="423" y="205"/>
                    <a:pt x="424" y="201"/>
                    <a:pt x="426" y="201"/>
                  </a:cubicBezTo>
                  <a:cubicBezTo>
                    <a:pt x="431" y="202"/>
                    <a:pt x="430" y="208"/>
                    <a:pt x="430" y="209"/>
                  </a:cubicBezTo>
                  <a:close/>
                  <a:moveTo>
                    <a:pt x="431" y="136"/>
                  </a:moveTo>
                  <a:cubicBezTo>
                    <a:pt x="431" y="137"/>
                    <a:pt x="430" y="141"/>
                    <a:pt x="426" y="140"/>
                  </a:cubicBezTo>
                  <a:cubicBezTo>
                    <a:pt x="424" y="140"/>
                    <a:pt x="423" y="138"/>
                    <a:pt x="422" y="134"/>
                  </a:cubicBezTo>
                  <a:cubicBezTo>
                    <a:pt x="419" y="117"/>
                    <a:pt x="411" y="105"/>
                    <a:pt x="398" y="101"/>
                  </a:cubicBezTo>
                  <a:cubicBezTo>
                    <a:pt x="398" y="97"/>
                    <a:pt x="398" y="93"/>
                    <a:pt x="398" y="89"/>
                  </a:cubicBezTo>
                  <a:cubicBezTo>
                    <a:pt x="409" y="89"/>
                    <a:pt x="421" y="90"/>
                    <a:pt x="432" y="93"/>
                  </a:cubicBezTo>
                  <a:cubicBezTo>
                    <a:pt x="431" y="107"/>
                    <a:pt x="431" y="122"/>
                    <a:pt x="431" y="136"/>
                  </a:cubicBezTo>
                  <a:close/>
                  <a:moveTo>
                    <a:pt x="481" y="252"/>
                  </a:moveTo>
                  <a:cubicBezTo>
                    <a:pt x="470" y="252"/>
                    <a:pt x="458" y="251"/>
                    <a:pt x="446" y="251"/>
                  </a:cubicBezTo>
                  <a:cubicBezTo>
                    <a:pt x="443" y="251"/>
                    <a:pt x="439" y="251"/>
                    <a:pt x="440" y="245"/>
                  </a:cubicBezTo>
                  <a:cubicBezTo>
                    <a:pt x="440" y="242"/>
                    <a:pt x="441" y="240"/>
                    <a:pt x="443" y="239"/>
                  </a:cubicBezTo>
                  <a:cubicBezTo>
                    <a:pt x="448" y="237"/>
                    <a:pt x="448" y="236"/>
                    <a:pt x="448" y="228"/>
                  </a:cubicBezTo>
                  <a:cubicBezTo>
                    <a:pt x="449" y="193"/>
                    <a:pt x="450" y="157"/>
                    <a:pt x="451" y="121"/>
                  </a:cubicBezTo>
                  <a:cubicBezTo>
                    <a:pt x="451" y="118"/>
                    <a:pt x="451" y="113"/>
                    <a:pt x="448" y="111"/>
                  </a:cubicBezTo>
                  <a:cubicBezTo>
                    <a:pt x="446" y="108"/>
                    <a:pt x="443" y="107"/>
                    <a:pt x="443" y="102"/>
                  </a:cubicBezTo>
                  <a:cubicBezTo>
                    <a:pt x="443" y="96"/>
                    <a:pt x="447" y="97"/>
                    <a:pt x="450" y="98"/>
                  </a:cubicBezTo>
                  <a:cubicBezTo>
                    <a:pt x="462" y="102"/>
                    <a:pt x="474" y="107"/>
                    <a:pt x="486" y="113"/>
                  </a:cubicBezTo>
                  <a:cubicBezTo>
                    <a:pt x="484" y="159"/>
                    <a:pt x="483" y="205"/>
                    <a:pt x="481" y="252"/>
                  </a:cubicBezTo>
                  <a:close/>
                  <a:moveTo>
                    <a:pt x="488" y="252"/>
                  </a:moveTo>
                  <a:cubicBezTo>
                    <a:pt x="488" y="248"/>
                    <a:pt x="488" y="245"/>
                    <a:pt x="488" y="241"/>
                  </a:cubicBezTo>
                  <a:cubicBezTo>
                    <a:pt x="496" y="240"/>
                    <a:pt x="497" y="230"/>
                    <a:pt x="497" y="224"/>
                  </a:cubicBezTo>
                  <a:cubicBezTo>
                    <a:pt x="498" y="199"/>
                    <a:pt x="499" y="174"/>
                    <a:pt x="500" y="150"/>
                  </a:cubicBezTo>
                  <a:cubicBezTo>
                    <a:pt x="500" y="143"/>
                    <a:pt x="500" y="133"/>
                    <a:pt x="492" y="127"/>
                  </a:cubicBezTo>
                  <a:cubicBezTo>
                    <a:pt x="492" y="123"/>
                    <a:pt x="492" y="120"/>
                    <a:pt x="492" y="116"/>
                  </a:cubicBezTo>
                  <a:cubicBezTo>
                    <a:pt x="515" y="130"/>
                    <a:pt x="531" y="165"/>
                    <a:pt x="533" y="200"/>
                  </a:cubicBezTo>
                  <a:cubicBezTo>
                    <a:pt x="535" y="231"/>
                    <a:pt x="511" y="250"/>
                    <a:pt x="488"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4" name="Freeform 46"/>
            <p:cNvSpPr>
              <a:spLocks/>
            </p:cNvSpPr>
            <p:nvPr/>
          </p:nvSpPr>
          <p:spPr bwMode="auto">
            <a:xfrm>
              <a:off x="1189038" y="4465638"/>
              <a:ext cx="1789112" cy="885825"/>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1 h 458"/>
                <a:gd name="T18" fmla="*/ 640 w 924"/>
                <a:gd name="T19" fmla="*/ 57 h 458"/>
                <a:gd name="T20" fmla="*/ 592 w 924"/>
                <a:gd name="T21" fmla="*/ 41 h 458"/>
                <a:gd name="T22" fmla="*/ 542 w 924"/>
                <a:gd name="T23" fmla="*/ 31 h 458"/>
                <a:gd name="T24" fmla="*/ 479 w 924"/>
                <a:gd name="T25" fmla="*/ 24 h 458"/>
                <a:gd name="T26" fmla="*/ 463 w 924"/>
                <a:gd name="T27" fmla="*/ 24 h 458"/>
                <a:gd name="T28" fmla="*/ 447 w 924"/>
                <a:gd name="T29" fmla="*/ 24 h 458"/>
                <a:gd name="T30" fmla="*/ 403 w 924"/>
                <a:gd name="T31" fmla="*/ 27 h 458"/>
                <a:gd name="T32" fmla="*/ 340 w 924"/>
                <a:gd name="T33" fmla="*/ 37 h 458"/>
                <a:gd name="T34" fmla="*/ 309 w 924"/>
                <a:gd name="T35" fmla="*/ 45 h 458"/>
                <a:gd name="T36" fmla="*/ 256 w 924"/>
                <a:gd name="T37" fmla="*/ 65 h 458"/>
                <a:gd name="T38" fmla="*/ 190 w 924"/>
                <a:gd name="T39" fmla="*/ 86 h 458"/>
                <a:gd name="T40" fmla="*/ 129 w 924"/>
                <a:gd name="T41" fmla="*/ 113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0 h 458"/>
                <a:gd name="T54" fmla="*/ 106 w 924"/>
                <a:gd name="T55" fmla="*/ 420 h 458"/>
                <a:gd name="T56" fmla="*/ 51 w 924"/>
                <a:gd name="T57" fmla="*/ 394 h 458"/>
                <a:gd name="T58" fmla="*/ 5 w 924"/>
                <a:gd name="T59" fmla="*/ 332 h 458"/>
                <a:gd name="T60" fmla="*/ 0 w 924"/>
                <a:gd name="T61" fmla="*/ 258 h 458"/>
                <a:gd name="T62" fmla="*/ 2 w 924"/>
                <a:gd name="T63" fmla="*/ 240 h 458"/>
                <a:gd name="T64" fmla="*/ 17 w 924"/>
                <a:gd name="T65" fmla="*/ 193 h 458"/>
                <a:gd name="T66" fmla="*/ 97 w 924"/>
                <a:gd name="T67" fmla="*/ 110 h 458"/>
                <a:gd name="T68" fmla="*/ 119 w 924"/>
                <a:gd name="T69" fmla="*/ 97 h 458"/>
                <a:gd name="T70" fmla="*/ 182 w 924"/>
                <a:gd name="T71" fmla="*/ 66 h 458"/>
                <a:gd name="T72" fmla="*/ 259 w 924"/>
                <a:gd name="T73" fmla="*/ 39 h 458"/>
                <a:gd name="T74" fmla="*/ 309 w 924"/>
                <a:gd name="T75" fmla="*/ 21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6 w 924"/>
                <a:gd name="T91" fmla="*/ 50 h 458"/>
                <a:gd name="T92" fmla="*/ 741 w 924"/>
                <a:gd name="T93" fmla="*/ 66 h 458"/>
                <a:gd name="T94" fmla="*/ 767 w 924"/>
                <a:gd name="T95" fmla="*/ 77 h 458"/>
                <a:gd name="T96" fmla="*/ 890 w 924"/>
                <a:gd name="T97" fmla="*/ 168 h 458"/>
                <a:gd name="T98" fmla="*/ 924 w 924"/>
                <a:gd name="T99" fmla="*/ 251 h 458"/>
                <a:gd name="T100" fmla="*/ 924 w 924"/>
                <a:gd name="T101" fmla="*/ 260 h 458"/>
                <a:gd name="T102" fmla="*/ 924 w 924"/>
                <a:gd name="T103" fmla="*/ 263 h 458"/>
                <a:gd name="T104" fmla="*/ 908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5"/>
                    <a:pt x="830" y="441"/>
                    <a:pt x="834" y="437"/>
                  </a:cubicBezTo>
                  <a:cubicBezTo>
                    <a:pt x="839" y="433"/>
                    <a:pt x="843" y="428"/>
                    <a:pt x="846" y="423"/>
                  </a:cubicBezTo>
                  <a:cubicBezTo>
                    <a:pt x="848" y="421"/>
                    <a:pt x="850" y="418"/>
                    <a:pt x="853" y="416"/>
                  </a:cubicBezTo>
                  <a:cubicBezTo>
                    <a:pt x="853" y="416"/>
                    <a:pt x="854" y="415"/>
                    <a:pt x="855" y="414"/>
                  </a:cubicBezTo>
                  <a:cubicBezTo>
                    <a:pt x="856" y="413"/>
                    <a:pt x="856" y="413"/>
                    <a:pt x="856" y="413"/>
                  </a:cubicBezTo>
                  <a:cubicBezTo>
                    <a:pt x="858" y="412"/>
                    <a:pt x="859" y="411"/>
                    <a:pt x="860" y="410"/>
                  </a:cubicBezTo>
                  <a:cubicBezTo>
                    <a:pt x="865" y="406"/>
                    <a:pt x="869" y="402"/>
                    <a:pt x="873" y="397"/>
                  </a:cubicBezTo>
                  <a:cubicBezTo>
                    <a:pt x="877" y="392"/>
                    <a:pt x="880" y="387"/>
                    <a:pt x="883" y="382"/>
                  </a:cubicBezTo>
                  <a:cubicBezTo>
                    <a:pt x="887" y="377"/>
                    <a:pt x="890" y="372"/>
                    <a:pt x="892" y="366"/>
                  </a:cubicBezTo>
                  <a:cubicBezTo>
                    <a:pt x="895" y="361"/>
                    <a:pt x="897" y="355"/>
                    <a:pt x="899" y="349"/>
                  </a:cubicBezTo>
                  <a:cubicBezTo>
                    <a:pt x="903" y="338"/>
                    <a:pt x="905" y="326"/>
                    <a:pt x="907" y="314"/>
                  </a:cubicBezTo>
                  <a:cubicBezTo>
                    <a:pt x="909" y="301"/>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8"/>
                    <a:pt x="896" y="208"/>
                  </a:cubicBezTo>
                  <a:cubicBezTo>
                    <a:pt x="891" y="197"/>
                    <a:pt x="884" y="187"/>
                    <a:pt x="877" y="178"/>
                  </a:cubicBezTo>
                  <a:cubicBezTo>
                    <a:pt x="869" y="169"/>
                    <a:pt x="861" y="161"/>
                    <a:pt x="851" y="153"/>
                  </a:cubicBezTo>
                  <a:cubicBezTo>
                    <a:pt x="842" y="145"/>
                    <a:pt x="833" y="137"/>
                    <a:pt x="823" y="131"/>
                  </a:cubicBezTo>
                  <a:cubicBezTo>
                    <a:pt x="813" y="124"/>
                    <a:pt x="802" y="118"/>
                    <a:pt x="791" y="112"/>
                  </a:cubicBezTo>
                  <a:cubicBezTo>
                    <a:pt x="781" y="106"/>
                    <a:pt x="770" y="101"/>
                    <a:pt x="758" y="96"/>
                  </a:cubicBezTo>
                  <a:cubicBezTo>
                    <a:pt x="747" y="91"/>
                    <a:pt x="736" y="87"/>
                    <a:pt x="724" y="83"/>
                  </a:cubicBezTo>
                  <a:cubicBezTo>
                    <a:pt x="721" y="82"/>
                    <a:pt x="718" y="81"/>
                    <a:pt x="715" y="80"/>
                  </a:cubicBezTo>
                  <a:cubicBezTo>
                    <a:pt x="713" y="79"/>
                    <a:pt x="710" y="78"/>
                    <a:pt x="707" y="77"/>
                  </a:cubicBezTo>
                  <a:cubicBezTo>
                    <a:pt x="701" y="75"/>
                    <a:pt x="695" y="73"/>
                    <a:pt x="689" y="71"/>
                  </a:cubicBezTo>
                  <a:cubicBezTo>
                    <a:pt x="677" y="68"/>
                    <a:pt x="665" y="65"/>
                    <a:pt x="654" y="62"/>
                  </a:cubicBezTo>
                  <a:cubicBezTo>
                    <a:pt x="653" y="62"/>
                    <a:pt x="653" y="62"/>
                    <a:pt x="653" y="62"/>
                  </a:cubicBezTo>
                  <a:cubicBezTo>
                    <a:pt x="652" y="61"/>
                    <a:pt x="652" y="61"/>
                    <a:pt x="652" y="61"/>
                  </a:cubicBezTo>
                  <a:cubicBezTo>
                    <a:pt x="640" y="57"/>
                    <a:pt x="640" y="57"/>
                    <a:pt x="640" y="57"/>
                  </a:cubicBezTo>
                  <a:cubicBezTo>
                    <a:pt x="628" y="52"/>
                    <a:pt x="628" y="52"/>
                    <a:pt x="628" y="52"/>
                  </a:cubicBezTo>
                  <a:cubicBezTo>
                    <a:pt x="616" y="48"/>
                    <a:pt x="616" y="48"/>
                    <a:pt x="616" y="48"/>
                  </a:cubicBezTo>
                  <a:cubicBezTo>
                    <a:pt x="612" y="47"/>
                    <a:pt x="608" y="46"/>
                    <a:pt x="604" y="45"/>
                  </a:cubicBezTo>
                  <a:cubicBezTo>
                    <a:pt x="600" y="44"/>
                    <a:pt x="596" y="42"/>
                    <a:pt x="592" y="41"/>
                  </a:cubicBezTo>
                  <a:cubicBezTo>
                    <a:pt x="588" y="40"/>
                    <a:pt x="583" y="39"/>
                    <a:pt x="579" y="38"/>
                  </a:cubicBezTo>
                  <a:cubicBezTo>
                    <a:pt x="575" y="37"/>
                    <a:pt x="571" y="36"/>
                    <a:pt x="567" y="35"/>
                  </a:cubicBezTo>
                  <a:cubicBezTo>
                    <a:pt x="563" y="35"/>
                    <a:pt x="559" y="34"/>
                    <a:pt x="555" y="33"/>
                  </a:cubicBezTo>
                  <a:cubicBezTo>
                    <a:pt x="550" y="32"/>
                    <a:pt x="546" y="31"/>
                    <a:pt x="542" y="31"/>
                  </a:cubicBezTo>
                  <a:cubicBezTo>
                    <a:pt x="538" y="30"/>
                    <a:pt x="534" y="29"/>
                    <a:pt x="529" y="29"/>
                  </a:cubicBezTo>
                  <a:cubicBezTo>
                    <a:pt x="517" y="27"/>
                    <a:pt x="517" y="27"/>
                    <a:pt x="517" y="27"/>
                  </a:cubicBezTo>
                  <a:cubicBezTo>
                    <a:pt x="504" y="26"/>
                    <a:pt x="504" y="26"/>
                    <a:pt x="504" y="26"/>
                  </a:cubicBezTo>
                  <a:cubicBezTo>
                    <a:pt x="496" y="25"/>
                    <a:pt x="487" y="24"/>
                    <a:pt x="479" y="24"/>
                  </a:cubicBezTo>
                  <a:cubicBezTo>
                    <a:pt x="473" y="24"/>
                    <a:pt x="473" y="24"/>
                    <a:pt x="473" y="24"/>
                  </a:cubicBezTo>
                  <a:cubicBezTo>
                    <a:pt x="466" y="24"/>
                    <a:pt x="466" y="24"/>
                    <a:pt x="466" y="24"/>
                  </a:cubicBezTo>
                  <a:cubicBezTo>
                    <a:pt x="463" y="24"/>
                    <a:pt x="463" y="24"/>
                    <a:pt x="463" y="24"/>
                  </a:cubicBezTo>
                  <a:cubicBezTo>
                    <a:pt x="463" y="24"/>
                    <a:pt x="463" y="24"/>
                    <a:pt x="463" y="24"/>
                  </a:cubicBezTo>
                  <a:cubicBezTo>
                    <a:pt x="462" y="24"/>
                    <a:pt x="462" y="24"/>
                    <a:pt x="462" y="24"/>
                  </a:cubicBezTo>
                  <a:cubicBezTo>
                    <a:pt x="460" y="24"/>
                    <a:pt x="460" y="24"/>
                    <a:pt x="460" y="24"/>
                  </a:cubicBezTo>
                  <a:cubicBezTo>
                    <a:pt x="454" y="24"/>
                    <a:pt x="454" y="24"/>
                    <a:pt x="454" y="24"/>
                  </a:cubicBezTo>
                  <a:cubicBezTo>
                    <a:pt x="451" y="24"/>
                    <a:pt x="449" y="24"/>
                    <a:pt x="447" y="24"/>
                  </a:cubicBezTo>
                  <a:cubicBezTo>
                    <a:pt x="441" y="24"/>
                    <a:pt x="441" y="24"/>
                    <a:pt x="441" y="24"/>
                  </a:cubicBezTo>
                  <a:cubicBezTo>
                    <a:pt x="437" y="24"/>
                    <a:pt x="432" y="24"/>
                    <a:pt x="428" y="25"/>
                  </a:cubicBezTo>
                  <a:cubicBezTo>
                    <a:pt x="416" y="26"/>
                    <a:pt x="416" y="26"/>
                    <a:pt x="416" y="26"/>
                  </a:cubicBezTo>
                  <a:cubicBezTo>
                    <a:pt x="403" y="27"/>
                    <a:pt x="403" y="27"/>
                    <a:pt x="403" y="27"/>
                  </a:cubicBezTo>
                  <a:cubicBezTo>
                    <a:pt x="390" y="28"/>
                    <a:pt x="390" y="28"/>
                    <a:pt x="390" y="28"/>
                  </a:cubicBezTo>
                  <a:cubicBezTo>
                    <a:pt x="378" y="30"/>
                    <a:pt x="378" y="30"/>
                    <a:pt x="378" y="30"/>
                  </a:cubicBezTo>
                  <a:cubicBezTo>
                    <a:pt x="369" y="32"/>
                    <a:pt x="361" y="33"/>
                    <a:pt x="353" y="35"/>
                  </a:cubicBezTo>
                  <a:cubicBezTo>
                    <a:pt x="348" y="36"/>
                    <a:pt x="344" y="37"/>
                    <a:pt x="340" y="37"/>
                  </a:cubicBezTo>
                  <a:cubicBezTo>
                    <a:pt x="336" y="38"/>
                    <a:pt x="332" y="39"/>
                    <a:pt x="328" y="40"/>
                  </a:cubicBezTo>
                  <a:cubicBezTo>
                    <a:pt x="322" y="42"/>
                    <a:pt x="322" y="42"/>
                    <a:pt x="322" y="42"/>
                  </a:cubicBezTo>
                  <a:cubicBezTo>
                    <a:pt x="316" y="44"/>
                    <a:pt x="316" y="44"/>
                    <a:pt x="316" y="44"/>
                  </a:cubicBezTo>
                  <a:cubicBezTo>
                    <a:pt x="309" y="45"/>
                    <a:pt x="309" y="45"/>
                    <a:pt x="309" y="45"/>
                  </a:cubicBezTo>
                  <a:cubicBezTo>
                    <a:pt x="307" y="46"/>
                    <a:pt x="305" y="47"/>
                    <a:pt x="303" y="47"/>
                  </a:cubicBezTo>
                  <a:cubicBezTo>
                    <a:pt x="295" y="50"/>
                    <a:pt x="287" y="52"/>
                    <a:pt x="279" y="55"/>
                  </a:cubicBezTo>
                  <a:cubicBezTo>
                    <a:pt x="276" y="57"/>
                    <a:pt x="272" y="58"/>
                    <a:pt x="268" y="60"/>
                  </a:cubicBezTo>
                  <a:cubicBezTo>
                    <a:pt x="256" y="65"/>
                    <a:pt x="256" y="65"/>
                    <a:pt x="256" y="65"/>
                  </a:cubicBezTo>
                  <a:cubicBezTo>
                    <a:pt x="255" y="65"/>
                    <a:pt x="255" y="65"/>
                    <a:pt x="255" y="65"/>
                  </a:cubicBezTo>
                  <a:cubicBezTo>
                    <a:pt x="254" y="66"/>
                    <a:pt x="254" y="66"/>
                    <a:pt x="254" y="66"/>
                  </a:cubicBezTo>
                  <a:cubicBezTo>
                    <a:pt x="243" y="68"/>
                    <a:pt x="233" y="71"/>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9" y="103"/>
                    <a:pt x="139" y="108"/>
                    <a:pt x="129" y="113"/>
                  </a:cubicBezTo>
                  <a:cubicBezTo>
                    <a:pt x="125" y="115"/>
                    <a:pt x="125" y="115"/>
                    <a:pt x="125" y="115"/>
                  </a:cubicBezTo>
                  <a:cubicBezTo>
                    <a:pt x="121" y="118"/>
                    <a:pt x="121" y="118"/>
                    <a:pt x="121" y="118"/>
                  </a:cubicBezTo>
                  <a:cubicBezTo>
                    <a:pt x="119" y="119"/>
                    <a:pt x="117" y="120"/>
                    <a:pt x="114" y="122"/>
                  </a:cubicBezTo>
                  <a:cubicBezTo>
                    <a:pt x="107" y="126"/>
                    <a:pt x="107" y="126"/>
                    <a:pt x="107" y="126"/>
                  </a:cubicBezTo>
                  <a:cubicBezTo>
                    <a:pt x="105" y="128"/>
                    <a:pt x="102" y="129"/>
                    <a:pt x="100" y="131"/>
                  </a:cubicBezTo>
                  <a:cubicBezTo>
                    <a:pt x="91" y="137"/>
                    <a:pt x="82" y="143"/>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6"/>
                    <a:pt x="15" y="238"/>
                  </a:cubicBezTo>
                  <a:cubicBezTo>
                    <a:pt x="14" y="242"/>
                    <a:pt x="14" y="242"/>
                    <a:pt x="14" y="242"/>
                  </a:cubicBezTo>
                  <a:cubicBezTo>
                    <a:pt x="14" y="243"/>
                    <a:pt x="14" y="244"/>
                    <a:pt x="14" y="246"/>
                  </a:cubicBezTo>
                  <a:cubicBezTo>
                    <a:pt x="13" y="250"/>
                    <a:pt x="13" y="250"/>
                    <a:pt x="13" y="250"/>
                  </a:cubicBezTo>
                  <a:cubicBezTo>
                    <a:pt x="13" y="251"/>
                    <a:pt x="13" y="253"/>
                    <a:pt x="13" y="254"/>
                  </a:cubicBezTo>
                  <a:cubicBezTo>
                    <a:pt x="13" y="258"/>
                    <a:pt x="13" y="258"/>
                    <a:pt x="13" y="258"/>
                  </a:cubicBezTo>
                  <a:cubicBezTo>
                    <a:pt x="13" y="260"/>
                    <a:pt x="13" y="260"/>
                    <a:pt x="13" y="260"/>
                  </a:cubicBezTo>
                  <a:cubicBezTo>
                    <a:pt x="13" y="262"/>
                    <a:pt x="13" y="262"/>
                    <a:pt x="13" y="262"/>
                  </a:cubicBezTo>
                  <a:cubicBezTo>
                    <a:pt x="12" y="274"/>
                    <a:pt x="12" y="285"/>
                    <a:pt x="11" y="296"/>
                  </a:cubicBezTo>
                  <a:cubicBezTo>
                    <a:pt x="11" y="308"/>
                    <a:pt x="12" y="319"/>
                    <a:pt x="14" y="330"/>
                  </a:cubicBezTo>
                  <a:cubicBezTo>
                    <a:pt x="16" y="340"/>
                    <a:pt x="20" y="351"/>
                    <a:pt x="25" y="360"/>
                  </a:cubicBezTo>
                  <a:cubicBezTo>
                    <a:pt x="31" y="370"/>
                    <a:pt x="39" y="378"/>
                    <a:pt x="47" y="385"/>
                  </a:cubicBezTo>
                  <a:cubicBezTo>
                    <a:pt x="48" y="386"/>
                    <a:pt x="49" y="387"/>
                    <a:pt x="50" y="388"/>
                  </a:cubicBezTo>
                  <a:cubicBezTo>
                    <a:pt x="52" y="389"/>
                    <a:pt x="53" y="390"/>
                    <a:pt x="54" y="390"/>
                  </a:cubicBezTo>
                  <a:cubicBezTo>
                    <a:pt x="57" y="393"/>
                    <a:pt x="57" y="393"/>
                    <a:pt x="57" y="393"/>
                  </a:cubicBezTo>
                  <a:cubicBezTo>
                    <a:pt x="61" y="395"/>
                    <a:pt x="61" y="395"/>
                    <a:pt x="61" y="395"/>
                  </a:cubicBezTo>
                  <a:cubicBezTo>
                    <a:pt x="66" y="398"/>
                    <a:pt x="71" y="401"/>
                    <a:pt x="76" y="404"/>
                  </a:cubicBezTo>
                  <a:cubicBezTo>
                    <a:pt x="86" y="409"/>
                    <a:pt x="96" y="414"/>
                    <a:pt x="106" y="420"/>
                  </a:cubicBezTo>
                  <a:cubicBezTo>
                    <a:pt x="95" y="415"/>
                    <a:pt x="85" y="411"/>
                    <a:pt x="75" y="406"/>
                  </a:cubicBezTo>
                  <a:cubicBezTo>
                    <a:pt x="69" y="403"/>
                    <a:pt x="64" y="401"/>
                    <a:pt x="59" y="398"/>
                  </a:cubicBezTo>
                  <a:cubicBezTo>
                    <a:pt x="55" y="396"/>
                    <a:pt x="55" y="396"/>
                    <a:pt x="55" y="396"/>
                  </a:cubicBezTo>
                  <a:cubicBezTo>
                    <a:pt x="51" y="394"/>
                    <a:pt x="51" y="394"/>
                    <a:pt x="51" y="394"/>
                  </a:cubicBezTo>
                  <a:cubicBezTo>
                    <a:pt x="50" y="393"/>
                    <a:pt x="49" y="392"/>
                    <a:pt x="48" y="392"/>
                  </a:cubicBezTo>
                  <a:cubicBezTo>
                    <a:pt x="46" y="391"/>
                    <a:pt x="45" y="390"/>
                    <a:pt x="44" y="389"/>
                  </a:cubicBezTo>
                  <a:cubicBezTo>
                    <a:pt x="35" y="382"/>
                    <a:pt x="26" y="374"/>
                    <a:pt x="19" y="364"/>
                  </a:cubicBezTo>
                  <a:cubicBezTo>
                    <a:pt x="13" y="354"/>
                    <a:pt x="8" y="343"/>
                    <a:pt x="5" y="332"/>
                  </a:cubicBezTo>
                  <a:cubicBezTo>
                    <a:pt x="2" y="320"/>
                    <a:pt x="1" y="308"/>
                    <a:pt x="1" y="297"/>
                  </a:cubicBezTo>
                  <a:cubicBezTo>
                    <a:pt x="0" y="285"/>
                    <a:pt x="0" y="273"/>
                    <a:pt x="0" y="262"/>
                  </a:cubicBezTo>
                  <a:cubicBezTo>
                    <a:pt x="0" y="260"/>
                    <a:pt x="0" y="260"/>
                    <a:pt x="0" y="260"/>
                  </a:cubicBezTo>
                  <a:cubicBezTo>
                    <a:pt x="0" y="258"/>
                    <a:pt x="0" y="258"/>
                    <a:pt x="0" y="258"/>
                  </a:cubicBezTo>
                  <a:cubicBezTo>
                    <a:pt x="0" y="253"/>
                    <a:pt x="0" y="253"/>
                    <a:pt x="0" y="253"/>
                  </a:cubicBezTo>
                  <a:cubicBezTo>
                    <a:pt x="0" y="252"/>
                    <a:pt x="0" y="250"/>
                    <a:pt x="1" y="249"/>
                  </a:cubicBezTo>
                  <a:cubicBezTo>
                    <a:pt x="1" y="244"/>
                    <a:pt x="1" y="244"/>
                    <a:pt x="1" y="244"/>
                  </a:cubicBezTo>
                  <a:cubicBezTo>
                    <a:pt x="1" y="243"/>
                    <a:pt x="1" y="241"/>
                    <a:pt x="2" y="240"/>
                  </a:cubicBezTo>
                  <a:cubicBezTo>
                    <a:pt x="2" y="235"/>
                    <a:pt x="2" y="235"/>
                    <a:pt x="2" y="235"/>
                  </a:cubicBezTo>
                  <a:cubicBezTo>
                    <a:pt x="2" y="234"/>
                    <a:pt x="3" y="232"/>
                    <a:pt x="3" y="231"/>
                  </a:cubicBezTo>
                  <a:cubicBezTo>
                    <a:pt x="4" y="226"/>
                    <a:pt x="4" y="226"/>
                    <a:pt x="4" y="226"/>
                  </a:cubicBezTo>
                  <a:cubicBezTo>
                    <a:pt x="7" y="215"/>
                    <a:pt x="12" y="203"/>
                    <a:pt x="17" y="193"/>
                  </a:cubicBezTo>
                  <a:cubicBezTo>
                    <a:pt x="23" y="182"/>
                    <a:pt x="30" y="172"/>
                    <a:pt x="37" y="163"/>
                  </a:cubicBezTo>
                  <a:cubicBezTo>
                    <a:pt x="45" y="154"/>
                    <a:pt x="53" y="146"/>
                    <a:pt x="62" y="138"/>
                  </a:cubicBezTo>
                  <a:cubicBezTo>
                    <a:pt x="71" y="130"/>
                    <a:pt x="80" y="122"/>
                    <a:pt x="90" y="116"/>
                  </a:cubicBezTo>
                  <a:cubicBezTo>
                    <a:pt x="92" y="114"/>
                    <a:pt x="94" y="112"/>
                    <a:pt x="97" y="110"/>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6"/>
                    <a:pt x="158" y="76"/>
                    <a:pt x="158" y="76"/>
                  </a:cubicBezTo>
                  <a:cubicBezTo>
                    <a:pt x="161" y="75"/>
                    <a:pt x="164" y="74"/>
                    <a:pt x="166" y="73"/>
                  </a:cubicBezTo>
                  <a:cubicBezTo>
                    <a:pt x="172" y="71"/>
                    <a:pt x="177" y="68"/>
                    <a:pt x="182" y="66"/>
                  </a:cubicBezTo>
                  <a:cubicBezTo>
                    <a:pt x="193" y="62"/>
                    <a:pt x="204" y="58"/>
                    <a:pt x="215" y="54"/>
                  </a:cubicBezTo>
                  <a:cubicBezTo>
                    <a:pt x="226" y="50"/>
                    <a:pt x="237" y="47"/>
                    <a:pt x="249"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9" y="25"/>
                    <a:pt x="301" y="24"/>
                    <a:pt x="303" y="23"/>
                  </a:cubicBezTo>
                  <a:cubicBezTo>
                    <a:pt x="309" y="21"/>
                    <a:pt x="309" y="21"/>
                    <a:pt x="309" y="21"/>
                  </a:cubicBezTo>
                  <a:cubicBezTo>
                    <a:pt x="316" y="20"/>
                    <a:pt x="316" y="20"/>
                    <a:pt x="316" y="20"/>
                  </a:cubicBezTo>
                  <a:cubicBezTo>
                    <a:pt x="322" y="18"/>
                    <a:pt x="322" y="18"/>
                    <a:pt x="322" y="18"/>
                  </a:cubicBezTo>
                  <a:cubicBezTo>
                    <a:pt x="326" y="17"/>
                    <a:pt x="331" y="16"/>
                    <a:pt x="335" y="15"/>
                  </a:cubicBezTo>
                  <a:cubicBezTo>
                    <a:pt x="339" y="14"/>
                    <a:pt x="344" y="13"/>
                    <a:pt x="348" y="12"/>
                  </a:cubicBezTo>
                  <a:cubicBezTo>
                    <a:pt x="357" y="10"/>
                    <a:pt x="365" y="8"/>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7" y="0"/>
                    <a:pt x="467" y="0"/>
                    <a:pt x="467"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2" y="6"/>
                    <a:pt x="546" y="7"/>
                  </a:cubicBezTo>
                  <a:cubicBezTo>
                    <a:pt x="550" y="8"/>
                    <a:pt x="555" y="9"/>
                    <a:pt x="559" y="10"/>
                  </a:cubicBezTo>
                  <a:cubicBezTo>
                    <a:pt x="563" y="10"/>
                    <a:pt x="568" y="11"/>
                    <a:pt x="572" y="12"/>
                  </a:cubicBezTo>
                  <a:cubicBezTo>
                    <a:pt x="576" y="13"/>
                    <a:pt x="581" y="14"/>
                    <a:pt x="585" y="15"/>
                  </a:cubicBezTo>
                  <a:cubicBezTo>
                    <a:pt x="589" y="16"/>
                    <a:pt x="594" y="17"/>
                    <a:pt x="598" y="19"/>
                  </a:cubicBezTo>
                  <a:cubicBezTo>
                    <a:pt x="602" y="20"/>
                    <a:pt x="606" y="21"/>
                    <a:pt x="611"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6" y="50"/>
                  </a:cubicBezTo>
                  <a:cubicBezTo>
                    <a:pt x="702" y="52"/>
                    <a:pt x="708" y="54"/>
                    <a:pt x="714" y="56"/>
                  </a:cubicBezTo>
                  <a:cubicBezTo>
                    <a:pt x="717" y="57"/>
                    <a:pt x="720" y="58"/>
                    <a:pt x="723" y="59"/>
                  </a:cubicBezTo>
                  <a:cubicBezTo>
                    <a:pt x="726" y="60"/>
                    <a:pt x="729" y="61"/>
                    <a:pt x="732" y="62"/>
                  </a:cubicBezTo>
                  <a:cubicBezTo>
                    <a:pt x="741" y="66"/>
                    <a:pt x="741" y="66"/>
                    <a:pt x="741" y="66"/>
                  </a:cubicBezTo>
                  <a:cubicBezTo>
                    <a:pt x="744" y="67"/>
                    <a:pt x="746" y="68"/>
                    <a:pt x="749" y="69"/>
                  </a:cubicBezTo>
                  <a:cubicBezTo>
                    <a:pt x="754" y="71"/>
                    <a:pt x="754" y="71"/>
                    <a:pt x="754" y="71"/>
                  </a:cubicBezTo>
                  <a:cubicBezTo>
                    <a:pt x="758" y="73"/>
                    <a:pt x="758" y="73"/>
                    <a:pt x="758" y="73"/>
                  </a:cubicBezTo>
                  <a:cubicBezTo>
                    <a:pt x="767" y="77"/>
                    <a:pt x="767" y="77"/>
                    <a:pt x="767" y="77"/>
                  </a:cubicBezTo>
                  <a:cubicBezTo>
                    <a:pt x="779" y="82"/>
                    <a:pt x="790" y="88"/>
                    <a:pt x="801" y="94"/>
                  </a:cubicBezTo>
                  <a:cubicBezTo>
                    <a:pt x="812" y="101"/>
                    <a:pt x="823" y="107"/>
                    <a:pt x="834"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4" y="251"/>
                    <a:pt x="924" y="251"/>
                    <a:pt x="924" y="251"/>
                  </a:cubicBezTo>
                  <a:cubicBezTo>
                    <a:pt x="924" y="254"/>
                    <a:pt x="924" y="254"/>
                    <a:pt x="924" y="254"/>
                  </a:cubicBezTo>
                  <a:cubicBezTo>
                    <a:pt x="924" y="258"/>
                    <a:pt x="924" y="258"/>
                    <a:pt x="924" y="258"/>
                  </a:cubicBezTo>
                  <a:cubicBezTo>
                    <a:pt x="924" y="259"/>
                    <a:pt x="924" y="259"/>
                    <a:pt x="924" y="259"/>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4" y="268"/>
                    <a:pt x="924" y="268"/>
                    <a:pt x="924" y="268"/>
                  </a:cubicBezTo>
                  <a:cubicBezTo>
                    <a:pt x="923" y="271"/>
                    <a:pt x="923" y="274"/>
                    <a:pt x="923" y="278"/>
                  </a:cubicBezTo>
                  <a:cubicBezTo>
                    <a:pt x="922" y="290"/>
                    <a:pt x="921" y="303"/>
                    <a:pt x="918" y="315"/>
                  </a:cubicBezTo>
                  <a:cubicBezTo>
                    <a:pt x="916" y="328"/>
                    <a:pt x="912" y="340"/>
                    <a:pt x="908" y="352"/>
                  </a:cubicBezTo>
                  <a:cubicBezTo>
                    <a:pt x="903" y="364"/>
                    <a:pt x="897" y="376"/>
                    <a:pt x="890" y="386"/>
                  </a:cubicBezTo>
                  <a:cubicBezTo>
                    <a:pt x="886" y="392"/>
                    <a:pt x="882" y="397"/>
                    <a:pt x="878" y="401"/>
                  </a:cubicBezTo>
                  <a:cubicBezTo>
                    <a:pt x="873" y="406"/>
                    <a:pt x="868" y="410"/>
                    <a:pt x="863" y="414"/>
                  </a:cubicBezTo>
                  <a:cubicBezTo>
                    <a:pt x="862" y="415"/>
                    <a:pt x="861" y="416"/>
                    <a:pt x="859" y="417"/>
                  </a:cubicBezTo>
                  <a:cubicBezTo>
                    <a:pt x="858" y="418"/>
                    <a:pt x="858" y="418"/>
                    <a:pt x="858" y="418"/>
                  </a:cubicBezTo>
                  <a:cubicBezTo>
                    <a:pt x="857" y="419"/>
                    <a:pt x="856" y="419"/>
                    <a:pt x="856" y="419"/>
                  </a:cubicBezTo>
                  <a:cubicBezTo>
                    <a:pt x="854" y="421"/>
                    <a:pt x="852" y="424"/>
                    <a:pt x="850" y="426"/>
                  </a:cubicBezTo>
                  <a:cubicBezTo>
                    <a:pt x="845" y="431"/>
                    <a:pt x="841" y="435"/>
                    <a:pt x="836" y="439"/>
                  </a:cubicBezTo>
                  <a:cubicBezTo>
                    <a:pt x="831" y="443"/>
                    <a:pt x="826" y="447"/>
                    <a:pt x="821" y="450"/>
                  </a:cubicBezTo>
                  <a:cubicBezTo>
                    <a:pt x="815" y="453"/>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5" name="Freeform 47"/>
            <p:cNvSpPr>
              <a:spLocks/>
            </p:cNvSpPr>
            <p:nvPr/>
          </p:nvSpPr>
          <p:spPr bwMode="auto">
            <a:xfrm>
              <a:off x="1243013" y="5151438"/>
              <a:ext cx="147637" cy="1119187"/>
            </a:xfrm>
            <a:custGeom>
              <a:avLst/>
              <a:gdLst>
                <a:gd name="T0" fmla="*/ 15 w 93"/>
                <a:gd name="T1" fmla="*/ 0 h 705"/>
                <a:gd name="T2" fmla="*/ 0 w 93"/>
                <a:gd name="T3" fmla="*/ 79 h 705"/>
                <a:gd name="T4" fmla="*/ 0 w 93"/>
                <a:gd name="T5" fmla="*/ 423 h 705"/>
                <a:gd name="T6" fmla="*/ 0 w 93"/>
                <a:gd name="T7" fmla="*/ 471 h 705"/>
                <a:gd name="T8" fmla="*/ 15 w 93"/>
                <a:gd name="T9" fmla="*/ 501 h 705"/>
                <a:gd name="T10" fmla="*/ 36 w 93"/>
                <a:gd name="T11" fmla="*/ 528 h 705"/>
                <a:gd name="T12" fmla="*/ 0 w 93"/>
                <a:gd name="T13" fmla="*/ 573 h 705"/>
                <a:gd name="T14" fmla="*/ 18 w 93"/>
                <a:gd name="T15" fmla="*/ 705 h 705"/>
                <a:gd name="T16" fmla="*/ 54 w 93"/>
                <a:gd name="T17" fmla="*/ 681 h 705"/>
                <a:gd name="T18" fmla="*/ 54 w 93"/>
                <a:gd name="T19" fmla="*/ 618 h 705"/>
                <a:gd name="T20" fmla="*/ 93 w 93"/>
                <a:gd name="T21" fmla="*/ 579 h 705"/>
                <a:gd name="T22" fmla="*/ 68 w 93"/>
                <a:gd name="T23" fmla="*/ 465 h 705"/>
                <a:gd name="T24" fmla="*/ 47 w 93"/>
                <a:gd name="T25" fmla="*/ 423 h 705"/>
                <a:gd name="T26" fmla="*/ 25 w 93"/>
                <a:gd name="T27" fmla="*/ 420 h 705"/>
                <a:gd name="T28" fmla="*/ 47 w 93"/>
                <a:gd name="T29" fmla="*/ 327 h 705"/>
                <a:gd name="T30" fmla="*/ 31 w 93"/>
                <a:gd name="T31" fmla="*/ 274 h 705"/>
                <a:gd name="T32" fmla="*/ 47 w 93"/>
                <a:gd name="T33" fmla="*/ 93 h 705"/>
                <a:gd name="T34" fmla="*/ 66 w 93"/>
                <a:gd name="T35" fmla="*/ 81 h 705"/>
                <a:gd name="T36" fmla="*/ 68 w 93"/>
                <a:gd name="T37" fmla="*/ 21 h 705"/>
                <a:gd name="T38" fmla="*/ 15 w 93"/>
                <a:gd name="T39"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705">
                  <a:moveTo>
                    <a:pt x="15" y="0"/>
                  </a:moveTo>
                  <a:lnTo>
                    <a:pt x="0" y="79"/>
                  </a:lnTo>
                  <a:lnTo>
                    <a:pt x="0" y="423"/>
                  </a:lnTo>
                  <a:lnTo>
                    <a:pt x="0" y="471"/>
                  </a:lnTo>
                  <a:lnTo>
                    <a:pt x="15" y="501"/>
                  </a:lnTo>
                  <a:lnTo>
                    <a:pt x="36" y="528"/>
                  </a:lnTo>
                  <a:lnTo>
                    <a:pt x="0" y="573"/>
                  </a:lnTo>
                  <a:lnTo>
                    <a:pt x="18" y="705"/>
                  </a:lnTo>
                  <a:lnTo>
                    <a:pt x="54" y="681"/>
                  </a:lnTo>
                  <a:lnTo>
                    <a:pt x="54" y="618"/>
                  </a:lnTo>
                  <a:lnTo>
                    <a:pt x="93" y="579"/>
                  </a:lnTo>
                  <a:lnTo>
                    <a:pt x="68" y="465"/>
                  </a:lnTo>
                  <a:lnTo>
                    <a:pt x="47" y="423"/>
                  </a:lnTo>
                  <a:lnTo>
                    <a:pt x="25" y="420"/>
                  </a:lnTo>
                  <a:lnTo>
                    <a:pt x="47" y="327"/>
                  </a:lnTo>
                  <a:lnTo>
                    <a:pt x="31" y="274"/>
                  </a:lnTo>
                  <a:lnTo>
                    <a:pt x="47" y="93"/>
                  </a:lnTo>
                  <a:lnTo>
                    <a:pt x="66" y="81"/>
                  </a:lnTo>
                  <a:lnTo>
                    <a:pt x="68" y="2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6" name="Freeform 48"/>
            <p:cNvSpPr>
              <a:spLocks/>
            </p:cNvSpPr>
            <p:nvPr/>
          </p:nvSpPr>
          <p:spPr bwMode="auto">
            <a:xfrm>
              <a:off x="2808288" y="5110163"/>
              <a:ext cx="155575" cy="827087"/>
            </a:xfrm>
            <a:custGeom>
              <a:avLst/>
              <a:gdLst>
                <a:gd name="T0" fmla="*/ 13 w 98"/>
                <a:gd name="T1" fmla="*/ 40 h 521"/>
                <a:gd name="T2" fmla="*/ 13 w 98"/>
                <a:gd name="T3" fmla="*/ 105 h 521"/>
                <a:gd name="T4" fmla="*/ 29 w 98"/>
                <a:gd name="T5" fmla="*/ 122 h 521"/>
                <a:gd name="T6" fmla="*/ 29 w 98"/>
                <a:gd name="T7" fmla="*/ 293 h 521"/>
                <a:gd name="T8" fmla="*/ 22 w 98"/>
                <a:gd name="T9" fmla="*/ 312 h 521"/>
                <a:gd name="T10" fmla="*/ 0 w 98"/>
                <a:gd name="T11" fmla="*/ 497 h 521"/>
                <a:gd name="T12" fmla="*/ 29 w 98"/>
                <a:gd name="T13" fmla="*/ 521 h 521"/>
                <a:gd name="T14" fmla="*/ 68 w 98"/>
                <a:gd name="T15" fmla="*/ 509 h 521"/>
                <a:gd name="T16" fmla="*/ 98 w 98"/>
                <a:gd name="T17" fmla="*/ 509 h 521"/>
                <a:gd name="T18" fmla="*/ 98 w 98"/>
                <a:gd name="T19" fmla="*/ 470 h 521"/>
                <a:gd name="T20" fmla="*/ 84 w 98"/>
                <a:gd name="T21" fmla="*/ 456 h 521"/>
                <a:gd name="T22" fmla="*/ 98 w 98"/>
                <a:gd name="T23" fmla="*/ 312 h 521"/>
                <a:gd name="T24" fmla="*/ 68 w 98"/>
                <a:gd name="T25" fmla="*/ 281 h 521"/>
                <a:gd name="T26" fmla="*/ 80 w 98"/>
                <a:gd name="T27" fmla="*/ 281 h 521"/>
                <a:gd name="T28" fmla="*/ 48 w 98"/>
                <a:gd name="T29" fmla="*/ 113 h 521"/>
                <a:gd name="T30" fmla="*/ 68 w 98"/>
                <a:gd name="T31" fmla="*/ 0 h 521"/>
                <a:gd name="T32" fmla="*/ 13 w 98"/>
                <a:gd name="T33" fmla="*/ 4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521">
                  <a:moveTo>
                    <a:pt x="13" y="40"/>
                  </a:moveTo>
                  <a:lnTo>
                    <a:pt x="13" y="105"/>
                  </a:lnTo>
                  <a:lnTo>
                    <a:pt x="29" y="122"/>
                  </a:lnTo>
                  <a:lnTo>
                    <a:pt x="29" y="293"/>
                  </a:lnTo>
                  <a:lnTo>
                    <a:pt x="22" y="312"/>
                  </a:lnTo>
                  <a:lnTo>
                    <a:pt x="0" y="497"/>
                  </a:lnTo>
                  <a:lnTo>
                    <a:pt x="29" y="521"/>
                  </a:lnTo>
                  <a:lnTo>
                    <a:pt x="68" y="509"/>
                  </a:lnTo>
                  <a:lnTo>
                    <a:pt x="98" y="509"/>
                  </a:lnTo>
                  <a:lnTo>
                    <a:pt x="98" y="470"/>
                  </a:lnTo>
                  <a:lnTo>
                    <a:pt x="84" y="456"/>
                  </a:lnTo>
                  <a:lnTo>
                    <a:pt x="98" y="312"/>
                  </a:lnTo>
                  <a:lnTo>
                    <a:pt x="68" y="281"/>
                  </a:lnTo>
                  <a:lnTo>
                    <a:pt x="80" y="281"/>
                  </a:lnTo>
                  <a:lnTo>
                    <a:pt x="48" y="113"/>
                  </a:lnTo>
                  <a:lnTo>
                    <a:pt x="68" y="0"/>
                  </a:lnTo>
                  <a:lnTo>
                    <a:pt x="13"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grpSp>
      <p:sp>
        <p:nvSpPr>
          <p:cNvPr id="73" name="Content Placeholder 2"/>
          <p:cNvSpPr txBox="1">
            <a:spLocks/>
          </p:cNvSpPr>
          <p:nvPr/>
        </p:nvSpPr>
        <p:spPr>
          <a:xfrm>
            <a:off x="5437094" y="2406670"/>
            <a:ext cx="1026975" cy="508166"/>
          </a:xfrm>
          <a:prstGeom prst="rect">
            <a:avLst/>
          </a:prstGeom>
        </p:spPr>
        <p:txBody>
          <a:bodyPr vert="horz" lIns="0" tIns="0" rIns="0" bIns="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9892" lvl="1" indent="-399892" algn="ctr">
              <a:lnSpc>
                <a:spcPct val="90000"/>
              </a:lnSpc>
              <a:spcBef>
                <a:spcPts val="600"/>
              </a:spcBef>
              <a:buNone/>
            </a:pPr>
            <a:r>
              <a:rPr lang="en-US" sz="4398">
                <a:latin typeface="Segoe UI Light" panose="020B0502040204020203" pitchFamily="34" charset="0"/>
                <a:sym typeface="Wingdings 3"/>
              </a:rPr>
              <a:t>vs.</a:t>
            </a:r>
            <a:endParaRPr lang="en-US" sz="4398">
              <a:latin typeface="Segoe UI Light" panose="020B0502040204020203" pitchFamily="34" charset="0"/>
              <a:ea typeface="Segoe UI" panose="020B0502040204020203" pitchFamily="34" charset="0"/>
              <a:cs typeface="Segoe UI" panose="020B0502040204020203" pitchFamily="34" charset="0"/>
            </a:endParaRPr>
          </a:p>
        </p:txBody>
      </p:sp>
      <p:sp>
        <p:nvSpPr>
          <p:cNvPr id="75" name="Content Placeholder 2"/>
          <p:cNvSpPr txBox="1">
            <a:spLocks/>
          </p:cNvSpPr>
          <p:nvPr/>
        </p:nvSpPr>
        <p:spPr>
          <a:xfrm>
            <a:off x="6650285" y="5097208"/>
            <a:ext cx="5605152" cy="708348"/>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Shifted left to prevent top risks</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Credential theft</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Secret leakage</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OSS vulnerabilities</a:t>
            </a:r>
          </a:p>
        </p:txBody>
      </p:sp>
      <p:sp>
        <p:nvSpPr>
          <p:cNvPr id="25" name="Text Placeholder 3"/>
          <p:cNvSpPr txBox="1">
            <a:spLocks/>
          </p:cNvSpPr>
          <p:nvPr/>
        </p:nvSpPr>
        <p:spPr>
          <a:xfrm>
            <a:off x="385046" y="794478"/>
            <a:ext cx="11390391" cy="909767"/>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16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en-US" sz="2400" spc="0">
                <a:solidFill>
                  <a:schemeClr val="accent1"/>
                </a:solidFill>
              </a:rPr>
              <a:t>Started with war games to the learn attacks and practice response</a:t>
            </a:r>
            <a:br>
              <a:rPr lang="en-US" sz="2400" spc="0">
                <a:solidFill>
                  <a:schemeClr val="accent1"/>
                </a:solidFill>
              </a:rPr>
            </a:br>
            <a:endParaRPr lang="en-US" sz="1400" spc="-31">
              <a:solidFill>
                <a:schemeClr val="accent1"/>
              </a:solidFill>
              <a:latin typeface="+mn-lt"/>
            </a:endParaRPr>
          </a:p>
        </p:txBody>
      </p:sp>
      <p:grpSp>
        <p:nvGrpSpPr>
          <p:cNvPr id="10" name="Group 9">
            <a:extLst>
              <a:ext uri="{FF2B5EF4-FFF2-40B4-BE49-F238E27FC236}">
                <a16:creationId xmlns:a16="http://schemas.microsoft.com/office/drawing/2014/main" id="{28D1F7B0-EF31-4C1D-AFB1-9178F71EBB64}"/>
              </a:ext>
            </a:extLst>
          </p:cNvPr>
          <p:cNvGrpSpPr/>
          <p:nvPr/>
        </p:nvGrpSpPr>
        <p:grpSpPr>
          <a:xfrm>
            <a:off x="6987664" y="1183455"/>
            <a:ext cx="3662667" cy="3662667"/>
            <a:chOff x="6987664" y="1558205"/>
            <a:chExt cx="3662667" cy="3662667"/>
          </a:xfrm>
        </p:grpSpPr>
        <p:cxnSp>
          <p:nvCxnSpPr>
            <p:cNvPr id="6" name="Straight Connector 5">
              <a:extLst>
                <a:ext uri="{FF2B5EF4-FFF2-40B4-BE49-F238E27FC236}">
                  <a16:creationId xmlns:a16="http://schemas.microsoft.com/office/drawing/2014/main" id="{2EC27E55-0538-42E9-A7B8-F034853AF79A}"/>
                </a:ext>
              </a:extLst>
            </p:cNvPr>
            <p:cNvCxnSpPr/>
            <p:nvPr/>
          </p:nvCxnSpPr>
          <p:spPr>
            <a:xfrm>
              <a:off x="6987664" y="1735235"/>
              <a:ext cx="3662667" cy="3485637"/>
            </a:xfrm>
            <a:prstGeom prst="line">
              <a:avLst/>
            </a:prstGeom>
            <a:ln w="190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56E96E-21B7-4378-BB88-0E86BFE519F9}"/>
                </a:ext>
              </a:extLst>
            </p:cNvPr>
            <p:cNvCxnSpPr/>
            <p:nvPr/>
          </p:nvCxnSpPr>
          <p:spPr>
            <a:xfrm rot="16200000">
              <a:off x="6987664" y="1646720"/>
              <a:ext cx="3662667" cy="3485637"/>
            </a:xfrm>
            <a:prstGeom prst="line">
              <a:avLst/>
            </a:prstGeom>
            <a:ln w="190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843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1000" fill="hold"/>
                                        <p:tgtEl>
                                          <p:spTgt spid="10"/>
                                        </p:tgtEl>
                                        <p:attrNameLst>
                                          <p:attrName>ppt_w</p:attrName>
                                        </p:attrNameLst>
                                      </p:cBhvr>
                                      <p:tavLst>
                                        <p:tav tm="0">
                                          <p:val>
                                            <p:fltVal val="0"/>
                                          </p:val>
                                        </p:tav>
                                        <p:tav tm="100000">
                                          <p:val>
                                            <p:strVal val="#ppt_w"/>
                                          </p:val>
                                        </p:tav>
                                      </p:tavLst>
                                    </p:anim>
                                    <p:anim calcmode="lin" valueType="num">
                                      <p:cBhvr>
                                        <p:cTn id="12" dur="1000" fill="hold"/>
                                        <p:tgtEl>
                                          <p:spTgt spid="10"/>
                                        </p:tgtEl>
                                        <p:attrNameLst>
                                          <p:attrName>ppt_h</p:attrName>
                                        </p:attrNameLst>
                                      </p:cBhvr>
                                      <p:tavLst>
                                        <p:tav tm="0">
                                          <p:val>
                                            <p:fltVal val="0"/>
                                          </p:val>
                                        </p:tav>
                                        <p:tav tm="100000">
                                          <p:val>
                                            <p:strVal val="#ppt_h"/>
                                          </p:val>
                                        </p:tav>
                                      </p:tavLst>
                                    </p:anim>
                                    <p:anim calcmode="lin" valueType="num">
                                      <p:cBhvr>
                                        <p:cTn id="13" dur="1000" fill="hold"/>
                                        <p:tgtEl>
                                          <p:spTgt spid="10"/>
                                        </p:tgtEl>
                                        <p:attrNameLst>
                                          <p:attrName>style.rotation</p:attrName>
                                        </p:attrNameLst>
                                      </p:cBhvr>
                                      <p:tavLst>
                                        <p:tav tm="0">
                                          <p:val>
                                            <p:fltVal val="90"/>
                                          </p:val>
                                        </p:tav>
                                        <p:tav tm="100000">
                                          <p:val>
                                            <p:fltVal val="0"/>
                                          </p:val>
                                        </p:tav>
                                      </p:tavLst>
                                    </p:anim>
                                    <p:animEffect transition="in" filter="fade">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2625546617"/>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71702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4B33-EB2A-476F-9943-F5B9B857C4F4}"/>
              </a:ext>
            </a:extLst>
          </p:cNvPr>
          <p:cNvSpPr>
            <a:spLocks noGrp="1"/>
          </p:cNvSpPr>
          <p:nvPr>
            <p:ph type="title"/>
          </p:nvPr>
        </p:nvSpPr>
        <p:spPr/>
        <p:txBody>
          <a:bodyPr/>
          <a:lstStyle/>
          <a:p>
            <a:r>
              <a:rPr lang="en-GB"/>
              <a:t>Agile at Scale with Aligned Autonomy</a:t>
            </a:r>
            <a:endParaRPr lang="en-US"/>
          </a:p>
        </p:txBody>
      </p:sp>
      <p:sp>
        <p:nvSpPr>
          <p:cNvPr id="5" name="Content Placeholder 1">
            <a:extLst>
              <a:ext uri="{FF2B5EF4-FFF2-40B4-BE49-F238E27FC236}">
                <a16:creationId xmlns:a16="http://schemas.microsoft.com/office/drawing/2014/main" id="{75963E25-550E-4DB1-B5FA-304A8BC69166}"/>
              </a:ext>
            </a:extLst>
          </p:cNvPr>
          <p:cNvSpPr txBox="1">
            <a:spLocks/>
          </p:cNvSpPr>
          <p:nvPr/>
        </p:nvSpPr>
        <p:spPr>
          <a:xfrm>
            <a:off x="7226349" y="1572589"/>
            <a:ext cx="4612712" cy="4993406"/>
          </a:xfrm>
          <a:prstGeom prst="rect">
            <a:avLst/>
          </a:prstGeom>
        </p:spPr>
        <p:txBody>
          <a:bodyPr vert="horz" wrap="square" lIns="146304" tIns="91440" rIns="146304" bIns="91440" rtlCol="0">
            <a:normAutofit fontScale="92500" lnSpcReduction="20000"/>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3200" b="1"/>
              <a:t>Organization</a:t>
            </a:r>
          </a:p>
          <a:p>
            <a:pPr marL="0" indent="0">
              <a:lnSpc>
                <a:spcPct val="150000"/>
              </a:lnSpc>
              <a:buFont typeface="Wingdings" panose="05000000000000000000" pitchFamily="2" charset="2"/>
              <a:buNone/>
            </a:pPr>
            <a:r>
              <a:rPr lang="en-US" sz="3200" b="1"/>
              <a:t>Roles </a:t>
            </a:r>
          </a:p>
          <a:p>
            <a:pPr marL="0" indent="0">
              <a:lnSpc>
                <a:spcPct val="150000"/>
              </a:lnSpc>
              <a:buFont typeface="Wingdings" panose="05000000000000000000" pitchFamily="2" charset="2"/>
              <a:buNone/>
            </a:pPr>
            <a:r>
              <a:rPr lang="en-US" sz="3200" b="1"/>
              <a:t>Teams</a:t>
            </a:r>
          </a:p>
          <a:p>
            <a:pPr marL="0" indent="0">
              <a:lnSpc>
                <a:spcPct val="150000"/>
              </a:lnSpc>
              <a:buFont typeface="Wingdings" panose="05000000000000000000" pitchFamily="2" charset="2"/>
              <a:buNone/>
            </a:pPr>
            <a:r>
              <a:rPr lang="en-US" sz="3200" b="1"/>
              <a:t>Cadence</a:t>
            </a:r>
          </a:p>
          <a:p>
            <a:pPr marL="0" indent="0">
              <a:lnSpc>
                <a:spcPct val="150000"/>
              </a:lnSpc>
              <a:buFont typeface="Wingdings" panose="05000000000000000000" pitchFamily="2" charset="2"/>
              <a:buNone/>
            </a:pPr>
            <a:r>
              <a:rPr lang="en-US" sz="3200" b="1"/>
              <a:t>Taxonomy</a:t>
            </a:r>
          </a:p>
          <a:p>
            <a:pPr marL="0" indent="0">
              <a:lnSpc>
                <a:spcPct val="150000"/>
              </a:lnSpc>
              <a:buFont typeface="Wingdings" panose="05000000000000000000" pitchFamily="2" charset="2"/>
              <a:buNone/>
            </a:pPr>
            <a:r>
              <a:rPr lang="en-US" sz="3200" b="1"/>
              <a:t>Plan</a:t>
            </a:r>
          </a:p>
          <a:p>
            <a:pPr marL="0" indent="0">
              <a:lnSpc>
                <a:spcPct val="150000"/>
              </a:lnSpc>
              <a:buFont typeface="Wingdings" panose="05000000000000000000" pitchFamily="2" charset="2"/>
              <a:buNone/>
            </a:pPr>
            <a:r>
              <a:rPr lang="en-US" sz="3200" b="1"/>
              <a:t>Practices</a:t>
            </a:r>
          </a:p>
          <a:p>
            <a:pPr>
              <a:lnSpc>
                <a:spcPct val="150000"/>
              </a:lnSpc>
            </a:pPr>
            <a:endParaRPr lang="en-US" sz="3200" b="1"/>
          </a:p>
        </p:txBody>
      </p:sp>
      <p:sp>
        <p:nvSpPr>
          <p:cNvPr id="6" name="Right Brace 5">
            <a:extLst>
              <a:ext uri="{FF2B5EF4-FFF2-40B4-BE49-F238E27FC236}">
                <a16:creationId xmlns:a16="http://schemas.microsoft.com/office/drawing/2014/main" id="{57E9E464-2804-4325-9C27-B92046A6B43C}"/>
              </a:ext>
            </a:extLst>
          </p:cNvPr>
          <p:cNvSpPr/>
          <p:nvPr/>
        </p:nvSpPr>
        <p:spPr>
          <a:xfrm>
            <a:off x="9889442" y="1913086"/>
            <a:ext cx="180521" cy="3116188"/>
          </a:xfrm>
          <a:prstGeom prst="rightBrace">
            <a:avLst>
              <a:gd name="adj1" fmla="val 19819"/>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b="1"/>
          </a:p>
        </p:txBody>
      </p:sp>
      <p:sp>
        <p:nvSpPr>
          <p:cNvPr id="7" name="Right Brace 6">
            <a:extLst>
              <a:ext uri="{FF2B5EF4-FFF2-40B4-BE49-F238E27FC236}">
                <a16:creationId xmlns:a16="http://schemas.microsoft.com/office/drawing/2014/main" id="{9CA3B239-1F4C-40DF-84B8-787B12616D49}"/>
              </a:ext>
            </a:extLst>
          </p:cNvPr>
          <p:cNvSpPr/>
          <p:nvPr/>
        </p:nvSpPr>
        <p:spPr>
          <a:xfrm>
            <a:off x="9889442" y="5245299"/>
            <a:ext cx="180519" cy="1204289"/>
          </a:xfrm>
          <a:prstGeom prst="rightBrace">
            <a:avLst>
              <a:gd name="adj1" fmla="val 19819"/>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b="1"/>
          </a:p>
        </p:txBody>
      </p:sp>
      <p:cxnSp>
        <p:nvCxnSpPr>
          <p:cNvPr id="8" name="Straight Connector 7">
            <a:extLst>
              <a:ext uri="{FF2B5EF4-FFF2-40B4-BE49-F238E27FC236}">
                <a16:creationId xmlns:a16="http://schemas.microsoft.com/office/drawing/2014/main" id="{2A191491-AE9C-4C79-A6DD-DA1E0730BA60}"/>
              </a:ext>
            </a:extLst>
          </p:cNvPr>
          <p:cNvCxnSpPr>
            <a:cxnSpLocks/>
          </p:cNvCxnSpPr>
          <p:nvPr/>
        </p:nvCxnSpPr>
        <p:spPr>
          <a:xfrm flipV="1">
            <a:off x="7528932" y="5153445"/>
            <a:ext cx="2246671" cy="1"/>
          </a:xfrm>
          <a:prstGeom prst="line">
            <a:avLst/>
          </a:prstGeom>
          <a:noFill/>
          <a:ln w="22225">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8AFEAD91-5DD1-4485-AB6B-9F35E6283F45}"/>
              </a:ext>
            </a:extLst>
          </p:cNvPr>
          <p:cNvSpPr/>
          <p:nvPr/>
        </p:nvSpPr>
        <p:spPr bwMode="auto">
          <a:xfrm>
            <a:off x="9979701" y="3243572"/>
            <a:ext cx="1738224" cy="455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5" fontAlgn="base">
              <a:lnSpc>
                <a:spcPct val="90000"/>
              </a:lnSpc>
              <a:spcBef>
                <a:spcPct val="0"/>
              </a:spcBef>
              <a:spcAft>
                <a:spcPct val="0"/>
              </a:spcAft>
            </a:pPr>
            <a:r>
              <a:rPr lang="en-US" sz="2400" b="1">
                <a:solidFill>
                  <a:schemeClr val="tx1">
                    <a:lumMod val="65000"/>
                    <a:lumOff val="35000"/>
                  </a:schemeClr>
                </a:solidFill>
                <a:latin typeface="+mj-lt"/>
                <a:ea typeface="Segoe UI" pitchFamily="34" charset="0"/>
                <a:cs typeface="Segoe UI" pitchFamily="34" charset="0"/>
              </a:rPr>
              <a:t>Alignment</a:t>
            </a:r>
            <a:endParaRPr lang="en-US" sz="2133" b="1">
              <a:solidFill>
                <a:schemeClr val="tx1">
                  <a:lumMod val="65000"/>
                  <a:lumOff val="35000"/>
                </a:schemeClr>
              </a:solidFill>
              <a:latin typeface="+mj-lt"/>
              <a:ea typeface="Segoe UI" pitchFamily="34" charset="0"/>
              <a:cs typeface="Segoe UI" pitchFamily="34" charset="0"/>
            </a:endParaRPr>
          </a:p>
        </p:txBody>
      </p:sp>
      <p:sp>
        <p:nvSpPr>
          <p:cNvPr id="10" name="Rectangle 9">
            <a:extLst>
              <a:ext uri="{FF2B5EF4-FFF2-40B4-BE49-F238E27FC236}">
                <a16:creationId xmlns:a16="http://schemas.microsoft.com/office/drawing/2014/main" id="{DB896CA1-87CB-4EEB-88F8-B0846E41A385}"/>
              </a:ext>
            </a:extLst>
          </p:cNvPr>
          <p:cNvSpPr/>
          <p:nvPr/>
        </p:nvSpPr>
        <p:spPr bwMode="auto">
          <a:xfrm>
            <a:off x="9979701" y="5620138"/>
            <a:ext cx="1738224" cy="455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5" fontAlgn="base">
              <a:lnSpc>
                <a:spcPct val="90000"/>
              </a:lnSpc>
              <a:spcBef>
                <a:spcPct val="0"/>
              </a:spcBef>
              <a:spcAft>
                <a:spcPct val="0"/>
              </a:spcAft>
            </a:pPr>
            <a:r>
              <a:rPr lang="en-US" sz="2400" b="1">
                <a:solidFill>
                  <a:schemeClr val="tx1">
                    <a:lumMod val="65000"/>
                    <a:lumOff val="35000"/>
                  </a:schemeClr>
                </a:solidFill>
                <a:latin typeface="+mj-lt"/>
                <a:ea typeface="Segoe UI" pitchFamily="34" charset="0"/>
                <a:cs typeface="Segoe UI" pitchFamily="34" charset="0"/>
              </a:rPr>
              <a:t>Autonomy</a:t>
            </a:r>
          </a:p>
        </p:txBody>
      </p:sp>
      <p:sp>
        <p:nvSpPr>
          <p:cNvPr id="11" name="Rectangle 10">
            <a:extLst>
              <a:ext uri="{FF2B5EF4-FFF2-40B4-BE49-F238E27FC236}">
                <a16:creationId xmlns:a16="http://schemas.microsoft.com/office/drawing/2014/main" id="{D5222085-0C6A-4873-8FAD-8843D09E704D}"/>
              </a:ext>
            </a:extLst>
          </p:cNvPr>
          <p:cNvSpPr/>
          <p:nvPr/>
        </p:nvSpPr>
        <p:spPr bwMode="auto">
          <a:xfrm>
            <a:off x="555723" y="1364330"/>
            <a:ext cx="5597752" cy="7963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575" fontAlgn="base">
              <a:lnSpc>
                <a:spcPct val="90000"/>
              </a:lnSpc>
              <a:spcBef>
                <a:spcPct val="0"/>
              </a:spcBef>
              <a:spcAft>
                <a:spcPct val="0"/>
              </a:spcAft>
            </a:pPr>
            <a:r>
              <a:rPr lang="en-US" sz="2353" b="1" i="1">
                <a:solidFill>
                  <a:schemeClr val="tx1"/>
                </a:solidFill>
                <a:latin typeface="+mj-lt"/>
                <a:ea typeface="Segoe UI" pitchFamily="34" charset="0"/>
                <a:cs typeface="Segoe UI" pitchFamily="34" charset="0"/>
              </a:rPr>
              <a:t>“Let’s try to give our teams three things…. Autonomy, Mastery, Purpose”</a:t>
            </a:r>
          </a:p>
        </p:txBody>
      </p:sp>
      <p:pic>
        <p:nvPicPr>
          <p:cNvPr id="12" name="Picture 11">
            <a:extLst>
              <a:ext uri="{FF2B5EF4-FFF2-40B4-BE49-F238E27FC236}">
                <a16:creationId xmlns:a16="http://schemas.microsoft.com/office/drawing/2014/main" id="{14F041A8-B903-487B-A409-7B06E710CB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23"/>
          <a:stretch/>
        </p:blipFill>
        <p:spPr>
          <a:xfrm>
            <a:off x="1969765" y="2489150"/>
            <a:ext cx="2528681" cy="371667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1601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9766" y="2160086"/>
            <a:ext cx="3970580" cy="3419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64" b="1">
                <a:solidFill>
                  <a:schemeClr val="tx1"/>
                </a:solidFill>
              </a:rPr>
              <a:t>Group A</a:t>
            </a:r>
          </a:p>
          <a:p>
            <a:endParaRPr lang="en-US" sz="2176" b="1">
              <a:solidFill>
                <a:schemeClr val="tx1"/>
              </a:solidFill>
            </a:endParaRP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Business plan</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Established in the market</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Well funded</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Hiring the best people</a:t>
            </a:r>
          </a:p>
        </p:txBody>
      </p:sp>
      <p:sp>
        <p:nvSpPr>
          <p:cNvPr id="10" name="Rectangle 9"/>
          <p:cNvSpPr/>
          <p:nvPr/>
        </p:nvSpPr>
        <p:spPr>
          <a:xfrm>
            <a:off x="6760324" y="2187581"/>
            <a:ext cx="3697491" cy="3419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64" b="1">
                <a:solidFill>
                  <a:schemeClr val="tx1"/>
                </a:solidFill>
              </a:rPr>
              <a:t>Group B</a:t>
            </a:r>
          </a:p>
          <a:p>
            <a:endParaRPr lang="en-US" sz="2176" b="1">
              <a:solidFill>
                <a:schemeClr val="tx1"/>
              </a:solidFill>
            </a:endParaRP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Working for free</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In their spare time</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Because they want to</a:t>
            </a:r>
          </a:p>
        </p:txBody>
      </p:sp>
      <p:grpSp>
        <p:nvGrpSpPr>
          <p:cNvPr id="7" name="Group 6"/>
          <p:cNvGrpSpPr/>
          <p:nvPr/>
        </p:nvGrpSpPr>
        <p:grpSpPr>
          <a:xfrm>
            <a:off x="1256343" y="1491230"/>
            <a:ext cx="3523168" cy="1407588"/>
            <a:chOff x="981047" y="868266"/>
            <a:chExt cx="2590800" cy="1035085"/>
          </a:xfrm>
        </p:grpSpPr>
        <p:sp>
          <p:nvSpPr>
            <p:cNvPr id="6" name="Rectangle 5"/>
            <p:cNvSpPr/>
            <p:nvPr/>
          </p:nvSpPr>
          <p:spPr>
            <a:xfrm>
              <a:off x="981047" y="868266"/>
              <a:ext cx="2590800" cy="1035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3" name="Picture 2"/>
            <p:cNvPicPr>
              <a:picLocks noChangeAspect="1"/>
            </p:cNvPicPr>
            <p:nvPr/>
          </p:nvPicPr>
          <p:blipFill>
            <a:blip r:embed="rId3"/>
            <a:stretch>
              <a:fillRect/>
            </a:stretch>
          </p:blipFill>
          <p:spPr>
            <a:xfrm>
              <a:off x="1648435" y="951675"/>
              <a:ext cx="1257218" cy="868266"/>
            </a:xfrm>
            <a:prstGeom prst="rect">
              <a:avLst/>
            </a:prstGeom>
          </p:spPr>
        </p:pic>
      </p:grpSp>
      <p:grpSp>
        <p:nvGrpSpPr>
          <p:cNvPr id="9" name="Group 8"/>
          <p:cNvGrpSpPr/>
          <p:nvPr/>
        </p:nvGrpSpPr>
        <p:grpSpPr>
          <a:xfrm>
            <a:off x="6225554" y="1280343"/>
            <a:ext cx="3146913" cy="1746819"/>
            <a:chOff x="4388046" y="681147"/>
            <a:chExt cx="2590800" cy="1485014"/>
          </a:xfrm>
        </p:grpSpPr>
        <p:sp>
          <p:nvSpPr>
            <p:cNvPr id="19" name="Rectangle 18"/>
            <p:cNvSpPr/>
            <p:nvPr/>
          </p:nvSpPr>
          <p:spPr>
            <a:xfrm>
              <a:off x="4388046" y="831668"/>
              <a:ext cx="2590800" cy="1183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8" name="Picture 7"/>
            <p:cNvPicPr>
              <a:picLocks noChangeAspect="1"/>
            </p:cNvPicPr>
            <p:nvPr/>
          </p:nvPicPr>
          <p:blipFill>
            <a:blip r:embed="rId4"/>
            <a:stretch>
              <a:fillRect/>
            </a:stretch>
          </p:blipFill>
          <p:spPr>
            <a:xfrm>
              <a:off x="4854823" y="681147"/>
              <a:ext cx="1293566" cy="1485014"/>
            </a:xfrm>
            <a:prstGeom prst="rect">
              <a:avLst/>
            </a:prstGeom>
          </p:spPr>
        </p:pic>
      </p:grpSp>
      <p:grpSp>
        <p:nvGrpSpPr>
          <p:cNvPr id="14" name="Group 13"/>
          <p:cNvGrpSpPr/>
          <p:nvPr/>
        </p:nvGrpSpPr>
        <p:grpSpPr>
          <a:xfrm>
            <a:off x="2838819" y="882014"/>
            <a:ext cx="6591338" cy="5230495"/>
            <a:chOff x="1371601" y="1428749"/>
            <a:chExt cx="3818168" cy="2840899"/>
          </a:xfrm>
        </p:grpSpPr>
        <p:pic>
          <p:nvPicPr>
            <p:cNvPr id="15" name="Picture 14"/>
            <p:cNvPicPr>
              <a:picLocks noChangeAspect="1"/>
            </p:cNvPicPr>
            <p:nvPr/>
          </p:nvPicPr>
          <p:blipFill>
            <a:blip r:embed="rId5"/>
            <a:stretch>
              <a:fillRect/>
            </a:stretch>
          </p:blipFill>
          <p:spPr>
            <a:xfrm>
              <a:off x="1371601" y="1428749"/>
              <a:ext cx="3818168" cy="2840899"/>
            </a:xfrm>
            <a:prstGeom prst="rect">
              <a:avLst/>
            </a:prstGeom>
            <a:ln>
              <a:solidFill>
                <a:schemeClr val="bg1">
                  <a:lumMod val="75000"/>
                </a:schemeClr>
              </a:solidFill>
            </a:ln>
          </p:spPr>
        </p:pic>
        <p:cxnSp>
          <p:nvCxnSpPr>
            <p:cNvPr id="16" name="Straight Connector 15"/>
            <p:cNvCxnSpPr/>
            <p:nvPr/>
          </p:nvCxnSpPr>
          <p:spPr>
            <a:xfrm>
              <a:off x="3154680" y="2533650"/>
              <a:ext cx="2286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661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088" r="6315" b="9900"/>
          <a:stretch/>
        </p:blipFill>
        <p:spPr>
          <a:xfrm>
            <a:off x="-23661" y="-1"/>
            <a:ext cx="12483795" cy="6994525"/>
          </a:xfrm>
          <a:prstGeom prst="rect">
            <a:avLst/>
          </a:prstGeom>
        </p:spPr>
      </p:pic>
      <p:sp>
        <p:nvSpPr>
          <p:cNvPr id="5" name="Title 1"/>
          <p:cNvSpPr>
            <a:spLocks noGrp="1"/>
          </p:cNvSpPr>
          <p:nvPr>
            <p:ph type="title"/>
          </p:nvPr>
        </p:nvSpPr>
        <p:spPr>
          <a:xfrm>
            <a:off x="531948" y="233151"/>
            <a:ext cx="11370961" cy="678031"/>
          </a:xfrm>
        </p:spPr>
        <p:txBody>
          <a:bodyPr/>
          <a:lstStyle/>
          <a:p>
            <a:r>
              <a:rPr lang="en-US">
                <a:solidFill>
                  <a:srgbClr val="FFFFFF"/>
                </a:solidFill>
              </a:rPr>
              <a:t>Teams</a:t>
            </a:r>
          </a:p>
        </p:txBody>
      </p:sp>
      <p:sp>
        <p:nvSpPr>
          <p:cNvPr id="4" name="Text Placeholder 4">
            <a:extLst>
              <a:ext uri="{FF2B5EF4-FFF2-40B4-BE49-F238E27FC236}">
                <a16:creationId xmlns:a16="http://schemas.microsoft.com/office/drawing/2014/main" id="{C7228FAD-D902-461B-882B-5A172EFFDD1C}"/>
              </a:ext>
            </a:extLst>
          </p:cNvPr>
          <p:cNvSpPr txBox="1">
            <a:spLocks/>
          </p:cNvSpPr>
          <p:nvPr/>
        </p:nvSpPr>
        <p:spPr>
          <a:xfrm>
            <a:off x="6038744" y="1265014"/>
            <a:ext cx="5832648" cy="4801200"/>
          </a:xfrm>
          <a:prstGeom prst="rect">
            <a:avLst/>
          </a:prstGeom>
          <a:solidFill>
            <a:srgbClr val="000000">
              <a:alpha val="60000"/>
            </a:srgbClr>
          </a:solidFill>
          <a:ln>
            <a:noFill/>
          </a:ln>
        </p:spPr>
        <p:txBody>
          <a:bodyPr anchor="ctr">
            <a:normAutofit fontScale="32500" lnSpcReduction="20000"/>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0" indent="-357188">
              <a:lnSpc>
                <a:spcPct val="120000"/>
              </a:lnSpc>
            </a:pPr>
            <a:r>
              <a:rPr lang="en-US" sz="9600">
                <a:solidFill>
                  <a:srgbClr val="FFFFFF"/>
                </a:solidFill>
              </a:rPr>
              <a:t>Physical team rooms</a:t>
            </a:r>
          </a:p>
          <a:p>
            <a:pPr marL="539750" indent="-357188">
              <a:lnSpc>
                <a:spcPct val="120000"/>
              </a:lnSpc>
            </a:pPr>
            <a:r>
              <a:rPr lang="en-US" sz="9600">
                <a:solidFill>
                  <a:srgbClr val="FFFFFF"/>
                </a:solidFill>
              </a:rPr>
              <a:t>Cross discipline</a:t>
            </a:r>
          </a:p>
          <a:p>
            <a:pPr marL="539750" indent="-357188">
              <a:lnSpc>
                <a:spcPct val="120000"/>
              </a:lnSpc>
            </a:pPr>
            <a:r>
              <a:rPr lang="en-US" sz="9600">
                <a:solidFill>
                  <a:srgbClr val="FFFFFF"/>
                </a:solidFill>
              </a:rPr>
              <a:t>10-12 people</a:t>
            </a:r>
          </a:p>
          <a:p>
            <a:pPr marL="539750" indent="-357188">
              <a:lnSpc>
                <a:spcPct val="120000"/>
              </a:lnSpc>
            </a:pPr>
            <a:r>
              <a:rPr lang="en-US" sz="9600">
                <a:solidFill>
                  <a:srgbClr val="FFFFFF"/>
                </a:solidFill>
              </a:rPr>
              <a:t>Self managing</a:t>
            </a:r>
          </a:p>
          <a:p>
            <a:pPr marL="539750" indent="-357188">
              <a:lnSpc>
                <a:spcPct val="120000"/>
              </a:lnSpc>
            </a:pPr>
            <a:r>
              <a:rPr lang="en-US" sz="9600">
                <a:solidFill>
                  <a:srgbClr val="FFFFFF"/>
                </a:solidFill>
              </a:rPr>
              <a:t>Clear charter and goals</a:t>
            </a:r>
          </a:p>
          <a:p>
            <a:pPr marL="539750" indent="-357188">
              <a:lnSpc>
                <a:spcPct val="120000"/>
              </a:lnSpc>
            </a:pPr>
            <a:r>
              <a:rPr lang="en-US" sz="9600">
                <a:solidFill>
                  <a:srgbClr val="FFFFFF"/>
                </a:solidFill>
              </a:rPr>
              <a:t>Intact for 12-18 months</a:t>
            </a:r>
          </a:p>
          <a:p>
            <a:pPr marL="539750" indent="-357188">
              <a:lnSpc>
                <a:spcPct val="120000"/>
              </a:lnSpc>
            </a:pPr>
            <a:r>
              <a:rPr lang="en-US" sz="9600">
                <a:solidFill>
                  <a:srgbClr val="FFFFFF"/>
                </a:solidFill>
              </a:rPr>
              <a:t>Own features in production</a:t>
            </a:r>
          </a:p>
          <a:p>
            <a:pPr marL="539750" indent="-357188">
              <a:lnSpc>
                <a:spcPct val="120000"/>
              </a:lnSpc>
            </a:pPr>
            <a:r>
              <a:rPr lang="en-US" sz="9600">
                <a:solidFill>
                  <a:srgbClr val="FFFFFF"/>
                </a:solidFill>
              </a:rPr>
              <a:t>Own deployment of features</a:t>
            </a:r>
          </a:p>
        </p:txBody>
      </p:sp>
    </p:spTree>
    <p:extLst>
      <p:ext uri="{BB962C8B-B14F-4D97-AF65-F5344CB8AC3E}">
        <p14:creationId xmlns:p14="http://schemas.microsoft.com/office/powerpoint/2010/main" val="3232370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Instead of Horizontal…</a:t>
            </a:r>
          </a:p>
        </p:txBody>
      </p:sp>
      <p:sp>
        <p:nvSpPr>
          <p:cNvPr id="3" name="Rectangle 2"/>
          <p:cNvSpPr/>
          <p:nvPr/>
        </p:nvSpPr>
        <p:spPr>
          <a:xfrm>
            <a:off x="2479852" y="2150168"/>
            <a:ext cx="7668072" cy="8289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solidFill>
                  <a:schemeClr val="tx1">
                    <a:lumMod val="65000"/>
                    <a:lumOff val="35000"/>
                  </a:schemeClr>
                </a:solidFill>
              </a:rPr>
              <a:t>UI</a:t>
            </a:r>
          </a:p>
        </p:txBody>
      </p:sp>
      <p:sp>
        <p:nvSpPr>
          <p:cNvPr id="7" name="Rectangle 6"/>
          <p:cNvSpPr/>
          <p:nvPr/>
        </p:nvSpPr>
        <p:spPr>
          <a:xfrm>
            <a:off x="2487824" y="3186394"/>
            <a:ext cx="7668072" cy="82898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API</a:t>
            </a:r>
          </a:p>
        </p:txBody>
      </p:sp>
      <p:sp>
        <p:nvSpPr>
          <p:cNvPr id="8" name="Rectangle 7"/>
          <p:cNvSpPr/>
          <p:nvPr/>
        </p:nvSpPr>
        <p:spPr>
          <a:xfrm>
            <a:off x="2479852" y="4222620"/>
            <a:ext cx="7668072" cy="82898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Data</a:t>
            </a:r>
          </a:p>
        </p:txBody>
      </p:sp>
      <p:sp>
        <p:nvSpPr>
          <p:cNvPr id="2" name="Rectangle 1"/>
          <p:cNvSpPr/>
          <p:nvPr/>
        </p:nvSpPr>
        <p:spPr>
          <a:xfrm>
            <a:off x="2798691" y="2046546"/>
            <a:ext cx="2797810"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0" name="Rectangle 9"/>
          <p:cNvSpPr/>
          <p:nvPr/>
        </p:nvSpPr>
        <p:spPr>
          <a:xfrm>
            <a:off x="6943595" y="3082772"/>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1" name="Rectangle 10"/>
          <p:cNvSpPr/>
          <p:nvPr/>
        </p:nvSpPr>
        <p:spPr>
          <a:xfrm>
            <a:off x="2798691" y="4114348"/>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2" name="Rectangle 11"/>
          <p:cNvSpPr/>
          <p:nvPr/>
        </p:nvSpPr>
        <p:spPr>
          <a:xfrm>
            <a:off x="3783106" y="4114348"/>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3" name="Rectangle 12"/>
          <p:cNvSpPr/>
          <p:nvPr/>
        </p:nvSpPr>
        <p:spPr>
          <a:xfrm>
            <a:off x="8290689" y="4109699"/>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8163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50"/>
                                        <p:tgtEl>
                                          <p:spTgt spid="1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2EF3-213A-4EC1-AFA9-750F626B56B1}"/>
              </a:ext>
            </a:extLst>
          </p:cNvPr>
          <p:cNvSpPr>
            <a:spLocks noGrp="1"/>
          </p:cNvSpPr>
          <p:nvPr>
            <p:ph type="title"/>
          </p:nvPr>
        </p:nvSpPr>
        <p:spPr/>
        <p:txBody>
          <a:bodyPr>
            <a:normAutofit/>
          </a:bodyPr>
          <a:lstStyle/>
          <a:p>
            <a:r>
              <a:rPr lang="en-US" dirty="0"/>
              <a:t>What is Tupelo, MS world-famous for?</a:t>
            </a:r>
          </a:p>
        </p:txBody>
      </p:sp>
      <p:pic>
        <p:nvPicPr>
          <p:cNvPr id="1026" name="Picture 2" descr="See the source image">
            <a:extLst>
              <a:ext uri="{FF2B5EF4-FFF2-40B4-BE49-F238E27FC236}">
                <a16:creationId xmlns:a16="http://schemas.microsoft.com/office/drawing/2014/main" id="{2982536D-0D54-4D1E-AAD2-BF01026FB66F}"/>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29862" y="1632056"/>
            <a:ext cx="5209875" cy="4615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6375083-6A6F-4D76-A918-7C62BF143B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6915" y="1321187"/>
            <a:ext cx="2797810" cy="20983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B9A6A7D5-3F1E-45C9-99BA-34FE319CD2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9016" y="3390830"/>
            <a:ext cx="2408234" cy="321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7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We strive for Vertical</a:t>
            </a:r>
          </a:p>
        </p:txBody>
      </p:sp>
      <p:sp>
        <p:nvSpPr>
          <p:cNvPr id="3" name="Rectangle 2"/>
          <p:cNvSpPr/>
          <p:nvPr/>
        </p:nvSpPr>
        <p:spPr>
          <a:xfrm>
            <a:off x="2479852" y="2150168"/>
            <a:ext cx="7668072" cy="8289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solidFill>
                  <a:schemeClr val="tx1">
                    <a:lumMod val="65000"/>
                    <a:lumOff val="35000"/>
                  </a:schemeClr>
                </a:solidFill>
              </a:rPr>
              <a:t>UI</a:t>
            </a:r>
          </a:p>
        </p:txBody>
      </p:sp>
      <p:sp>
        <p:nvSpPr>
          <p:cNvPr id="7" name="Rectangle 6"/>
          <p:cNvSpPr/>
          <p:nvPr/>
        </p:nvSpPr>
        <p:spPr>
          <a:xfrm>
            <a:off x="2487824" y="3186394"/>
            <a:ext cx="7668072" cy="82898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API</a:t>
            </a:r>
          </a:p>
        </p:txBody>
      </p:sp>
      <p:sp>
        <p:nvSpPr>
          <p:cNvPr id="8" name="Rectangle 7"/>
          <p:cNvSpPr/>
          <p:nvPr/>
        </p:nvSpPr>
        <p:spPr>
          <a:xfrm>
            <a:off x="2479852" y="4222620"/>
            <a:ext cx="7668072" cy="82898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Data</a:t>
            </a:r>
          </a:p>
        </p:txBody>
      </p:sp>
      <p:sp>
        <p:nvSpPr>
          <p:cNvPr id="2" name="Rectangle 1"/>
          <p:cNvSpPr/>
          <p:nvPr/>
        </p:nvSpPr>
        <p:spPr>
          <a:xfrm>
            <a:off x="4850085" y="2046545"/>
            <a:ext cx="746416" cy="309937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0" name="Rectangle 9"/>
          <p:cNvSpPr/>
          <p:nvPr/>
        </p:nvSpPr>
        <p:spPr>
          <a:xfrm>
            <a:off x="6943595" y="2046545"/>
            <a:ext cx="828981" cy="309937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1" name="Rectangle 10"/>
          <p:cNvSpPr/>
          <p:nvPr/>
        </p:nvSpPr>
        <p:spPr>
          <a:xfrm>
            <a:off x="2798691" y="2046545"/>
            <a:ext cx="828981" cy="310402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2" name="Rectangle 11"/>
          <p:cNvSpPr/>
          <p:nvPr/>
        </p:nvSpPr>
        <p:spPr>
          <a:xfrm>
            <a:off x="3783106" y="2046545"/>
            <a:ext cx="828981" cy="310402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3" name="Rectangle 12"/>
          <p:cNvSpPr/>
          <p:nvPr/>
        </p:nvSpPr>
        <p:spPr>
          <a:xfrm>
            <a:off x="8290689" y="2046545"/>
            <a:ext cx="828981" cy="309937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23874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generated with very high confidence">
            <a:extLst>
              <a:ext uri="{FF2B5EF4-FFF2-40B4-BE49-F238E27FC236}">
                <a16:creationId xmlns:a16="http://schemas.microsoft.com/office/drawing/2014/main" id="{F3C76E80-5991-4F67-86F1-28695FA85BE8}"/>
              </a:ext>
            </a:extLst>
          </p:cNvPr>
          <p:cNvPicPr>
            <a:picLocks noChangeAspect="1"/>
          </p:cNvPicPr>
          <p:nvPr/>
        </p:nvPicPr>
        <p:blipFill rotWithShape="1">
          <a:blip r:embed="rId3"/>
          <a:srcRect b="24819"/>
          <a:stretch/>
        </p:blipFill>
        <p:spPr>
          <a:xfrm rot="10800000">
            <a:off x="-19330" y="-1"/>
            <a:ext cx="12455804" cy="7023321"/>
          </a:xfrm>
          <a:prstGeom prst="rect">
            <a:avLst/>
          </a:prstGeom>
        </p:spPr>
      </p:pic>
      <p:sp>
        <p:nvSpPr>
          <p:cNvPr id="5" name="Rectangle 4">
            <a:extLst>
              <a:ext uri="{FF2B5EF4-FFF2-40B4-BE49-F238E27FC236}">
                <a16:creationId xmlns:a16="http://schemas.microsoft.com/office/drawing/2014/main" id="{9D691957-A505-4870-B9E9-E8FE92FB0B57}"/>
              </a:ext>
            </a:extLst>
          </p:cNvPr>
          <p:cNvSpPr/>
          <p:nvPr/>
        </p:nvSpPr>
        <p:spPr bwMode="auto">
          <a:xfrm>
            <a:off x="0" y="3857302"/>
            <a:ext cx="12410925" cy="3137222"/>
          </a:xfrm>
          <a:prstGeom prst="rect">
            <a:avLst/>
          </a:prstGeom>
          <a:gradFill flip="none" rotWithShape="1">
            <a:gsLst>
              <a:gs pos="0">
                <a:srgbClr val="000000"/>
              </a:gs>
              <a:gs pos="76000">
                <a:srgbClr val="000000">
                  <a:alpha val="70000"/>
                </a:srgbClr>
              </a:gs>
              <a:gs pos="100000">
                <a:srgbClr val="000000">
                  <a:alpha val="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6F5B1D4-9068-45AA-B5B5-5224FCEE4657}"/>
              </a:ext>
            </a:extLst>
          </p:cNvPr>
          <p:cNvSpPr/>
          <p:nvPr/>
        </p:nvSpPr>
        <p:spPr bwMode="auto">
          <a:xfrm>
            <a:off x="1249685" y="2824469"/>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Opportunity to change team without formal interviews or top down re-org</a:t>
            </a:r>
          </a:p>
        </p:txBody>
      </p:sp>
      <p:sp>
        <p:nvSpPr>
          <p:cNvPr id="9" name="TextBox 8">
            <a:extLst>
              <a:ext uri="{FF2B5EF4-FFF2-40B4-BE49-F238E27FC236}">
                <a16:creationId xmlns:a16="http://schemas.microsoft.com/office/drawing/2014/main" id="{5CFDD32F-5E41-4B32-A780-D86C02D76F33}"/>
              </a:ext>
            </a:extLst>
          </p:cNvPr>
          <p:cNvSpPr txBox="1"/>
          <p:nvPr/>
        </p:nvSpPr>
        <p:spPr>
          <a:xfrm>
            <a:off x="1249685" y="4779944"/>
            <a:ext cx="2736304" cy="849463"/>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Employee choice, not manager driven</a:t>
            </a:r>
            <a:endParaRPr lang="en-US" sz="2000" err="1">
              <a:solidFill>
                <a:srgbClr val="FFFFFF"/>
              </a:solidFill>
            </a:endParaRPr>
          </a:p>
        </p:txBody>
      </p:sp>
      <p:sp>
        <p:nvSpPr>
          <p:cNvPr id="7" name="Rectangle 6">
            <a:extLst>
              <a:ext uri="{FF2B5EF4-FFF2-40B4-BE49-F238E27FC236}">
                <a16:creationId xmlns:a16="http://schemas.microsoft.com/office/drawing/2014/main" id="{D9A55126-AA59-4F69-93E2-A78BDBA150B0}"/>
              </a:ext>
            </a:extLst>
          </p:cNvPr>
          <p:cNvSpPr/>
          <p:nvPr/>
        </p:nvSpPr>
        <p:spPr bwMode="auto">
          <a:xfrm>
            <a:off x="4778077" y="2827365"/>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Unique approach within Microsoft</a:t>
            </a:r>
          </a:p>
          <a:p>
            <a:pP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C68A9D7-26D7-4460-87BF-7FDA2437886C}"/>
              </a:ext>
            </a:extLst>
          </p:cNvPr>
          <p:cNvSpPr txBox="1"/>
          <p:nvPr/>
        </p:nvSpPr>
        <p:spPr>
          <a:xfrm>
            <a:off x="4797407" y="4486806"/>
            <a:ext cx="2736304" cy="1126462"/>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Typically &lt;20% change, but 100% get to make a choice</a:t>
            </a:r>
            <a:endParaRPr lang="en-US" sz="2000" err="1">
              <a:solidFill>
                <a:srgbClr val="FFFFFF"/>
              </a:solidFill>
            </a:endParaRPr>
          </a:p>
        </p:txBody>
      </p:sp>
      <p:sp>
        <p:nvSpPr>
          <p:cNvPr id="8" name="Rectangle 7">
            <a:extLst>
              <a:ext uri="{FF2B5EF4-FFF2-40B4-BE49-F238E27FC236}">
                <a16:creationId xmlns:a16="http://schemas.microsoft.com/office/drawing/2014/main" id="{1132CB2D-0F1C-422F-AA2F-B113AE317AF6}"/>
              </a:ext>
            </a:extLst>
          </p:cNvPr>
          <p:cNvSpPr/>
          <p:nvPr/>
        </p:nvSpPr>
        <p:spPr bwMode="auto">
          <a:xfrm>
            <a:off x="8353743" y="2824469"/>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Create opportunities for everyone to learn new things</a:t>
            </a:r>
          </a:p>
          <a:p>
            <a:pP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1C4171B8-1BA7-45F3-A645-C47045D662E1}"/>
              </a:ext>
            </a:extLst>
          </p:cNvPr>
          <p:cNvSpPr txBox="1"/>
          <p:nvPr/>
        </p:nvSpPr>
        <p:spPr>
          <a:xfrm>
            <a:off x="8331836" y="4763805"/>
            <a:ext cx="2736304" cy="849463"/>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Cross-pollinate talent and micro-culture</a:t>
            </a:r>
          </a:p>
        </p:txBody>
      </p:sp>
      <p:sp>
        <p:nvSpPr>
          <p:cNvPr id="2" name="Title 1">
            <a:extLst>
              <a:ext uri="{FF2B5EF4-FFF2-40B4-BE49-F238E27FC236}">
                <a16:creationId xmlns:a16="http://schemas.microsoft.com/office/drawing/2014/main" id="{6FE54D5F-B665-4D00-854E-5F18F2CB7E92}"/>
              </a:ext>
            </a:extLst>
          </p:cNvPr>
          <p:cNvSpPr>
            <a:spLocks noGrp="1"/>
          </p:cNvSpPr>
          <p:nvPr>
            <p:ph type="title"/>
          </p:nvPr>
        </p:nvSpPr>
        <p:spPr>
          <a:xfrm>
            <a:off x="1537717" y="5985578"/>
            <a:ext cx="11673540" cy="917575"/>
          </a:xfrm>
        </p:spPr>
        <p:txBody>
          <a:bodyPr/>
          <a:lstStyle/>
          <a:p>
            <a:r>
              <a:rPr lang="en-GB">
                <a:solidFill>
                  <a:srgbClr val="FFFFFF"/>
                </a:solidFill>
              </a:rPr>
              <a:t>Sticky Note Exercise - Self Forming Teams</a:t>
            </a:r>
            <a:endParaRPr lang="en-US">
              <a:solidFill>
                <a:srgbClr val="FFFFFF"/>
              </a:solidFill>
            </a:endParaRPr>
          </a:p>
        </p:txBody>
      </p:sp>
      <p:sp>
        <p:nvSpPr>
          <p:cNvPr id="12" name="graduate" title="Icon of a graduation cap">
            <a:extLst>
              <a:ext uri="{FF2B5EF4-FFF2-40B4-BE49-F238E27FC236}">
                <a16:creationId xmlns:a16="http://schemas.microsoft.com/office/drawing/2014/main" id="{EDF2C30E-1D8C-4244-B22B-624C8D0F2422}"/>
              </a:ext>
            </a:extLst>
          </p:cNvPr>
          <p:cNvSpPr>
            <a:spLocks noChangeAspect="1" noEditPoints="1"/>
          </p:cNvSpPr>
          <p:nvPr/>
        </p:nvSpPr>
        <p:spPr bwMode="auto">
          <a:xfrm>
            <a:off x="457597" y="6003904"/>
            <a:ext cx="981611" cy="842035"/>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2862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7" grpId="0" animBg="1"/>
      <p:bldP spid="10" grpId="0"/>
      <p:bldP spid="8"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Planning</a:t>
            </a:r>
          </a:p>
        </p:txBody>
      </p:sp>
      <p:sp>
        <p:nvSpPr>
          <p:cNvPr id="108" name="Text Placeholder 3"/>
          <p:cNvSpPr txBox="1">
            <a:spLocks noChangeAspect="1"/>
          </p:cNvSpPr>
          <p:nvPr/>
        </p:nvSpPr>
        <p:spPr>
          <a:xfrm>
            <a:off x="8303167" y="2639161"/>
            <a:ext cx="1952182" cy="1952182"/>
          </a:xfrm>
          <a:prstGeom prst="rect">
            <a:avLst/>
          </a:prstGeom>
          <a:solidFill>
            <a:schemeClr val="accent6">
              <a:lumMod val="75000"/>
            </a:schemeClr>
          </a:solidFill>
        </p:spPr>
        <p:txBody>
          <a:bodyPr/>
          <a:lstStyle>
            <a:lvl1pPr marL="0" indent="0" algn="l" defTabSz="685800" rtl="0" eaLnBrk="1" latinLnBrk="0" hangingPunct="1">
              <a:lnSpc>
                <a:spcPct val="90000"/>
              </a:lnSpc>
              <a:spcBef>
                <a:spcPts val="450"/>
              </a:spcBef>
              <a:buFont typeface="Arial" panose="020B0604020202020204" pitchFamily="34" charset="0"/>
              <a:buNone/>
              <a:defRPr sz="2400" kern="1200">
                <a:solidFill>
                  <a:srgbClr val="32145A"/>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2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32497"/>
            <a:r>
              <a:rPr lang="en-US" sz="2720">
                <a:solidFill>
                  <a:prstClr val="white"/>
                </a:solidFill>
                <a:latin typeface="Segoe UI Light"/>
              </a:rPr>
              <a:t>Strategy</a:t>
            </a:r>
          </a:p>
          <a:p>
            <a:pPr defTabSz="932497"/>
            <a:r>
              <a:rPr lang="en-US" sz="1904">
                <a:solidFill>
                  <a:prstClr val="white"/>
                </a:solidFill>
                <a:latin typeface="Segoe UI Light"/>
              </a:rPr>
              <a:t>12 months</a:t>
            </a:r>
          </a:p>
        </p:txBody>
      </p:sp>
      <p:sp>
        <p:nvSpPr>
          <p:cNvPr id="111" name="Rectangle 110"/>
          <p:cNvSpPr/>
          <p:nvPr/>
        </p:nvSpPr>
        <p:spPr bwMode="auto">
          <a:xfrm>
            <a:off x="9067227" y="3702080"/>
            <a:ext cx="1460665" cy="966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gradFill>
                  <a:gsLst>
                    <a:gs pos="0">
                      <a:srgbClr val="FFFFFF"/>
                    </a:gs>
                    <a:gs pos="100000">
                      <a:srgbClr val="FFFFFF"/>
                    </a:gs>
                  </a:gsLst>
                  <a:lin ang="5400000" scaled="0"/>
                </a:gradFill>
                <a:latin typeface="Segoe UI Light"/>
                <a:ea typeface="Segoe UI" pitchFamily="34" charset="0"/>
                <a:cs typeface="Segoe UI" pitchFamily="34" charset="0"/>
              </a:rPr>
              <a:t>12</a:t>
            </a:r>
          </a:p>
        </p:txBody>
      </p:sp>
      <p:sp>
        <p:nvSpPr>
          <p:cNvPr id="112" name="Rectangle 111"/>
          <p:cNvSpPr/>
          <p:nvPr/>
        </p:nvSpPr>
        <p:spPr>
          <a:xfrm>
            <a:off x="1530646" y="4591345"/>
            <a:ext cx="8857219" cy="346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97"/>
            <a:endParaRPr lang="en-US" sz="2448">
              <a:solidFill>
                <a:prstClr val="white"/>
              </a:solidFill>
              <a:latin typeface="Segoe UI Light"/>
            </a:endParaRPr>
          </a:p>
        </p:txBody>
      </p:sp>
      <p:grpSp>
        <p:nvGrpSpPr>
          <p:cNvPr id="14" name="Group 13"/>
          <p:cNvGrpSpPr/>
          <p:nvPr/>
        </p:nvGrpSpPr>
        <p:grpSpPr>
          <a:xfrm>
            <a:off x="4032423" y="2645649"/>
            <a:ext cx="2113479" cy="2023313"/>
            <a:chOff x="2964182" y="1945328"/>
            <a:chExt cx="1554610" cy="1488287"/>
          </a:xfrm>
        </p:grpSpPr>
        <p:sp>
          <p:nvSpPr>
            <p:cNvPr id="15" name="Text Placeholder 3"/>
            <p:cNvSpPr txBox="1">
              <a:spLocks noChangeAspect="1"/>
            </p:cNvSpPr>
            <p:nvPr/>
          </p:nvSpPr>
          <p:spPr>
            <a:xfrm>
              <a:off x="2964182" y="1945328"/>
              <a:ext cx="1435965" cy="1435965"/>
            </a:xfrm>
            <a:prstGeom prst="rect">
              <a:avLst/>
            </a:prstGeom>
            <a:solidFill>
              <a:schemeClr val="accent1"/>
            </a:solidFill>
          </p:spPr>
          <p:txBody>
            <a:bodyPr/>
            <a:lstStyle>
              <a:defPPr>
                <a:defRPr lang="en-US"/>
              </a:defPPr>
              <a:lvl1pPr indent="0">
                <a:lnSpc>
                  <a:spcPct val="90000"/>
                </a:lnSpc>
                <a:spcBef>
                  <a:spcPts val="450"/>
                </a:spcBef>
                <a:buFont typeface="Arial" panose="020B0604020202020204" pitchFamily="34" charset="0"/>
                <a:buNone/>
                <a:defRPr sz="2000">
                  <a:solidFill>
                    <a:schemeClr val="bg1">
                      <a:lumMod val="65000"/>
                    </a:schemeClr>
                  </a:solidFill>
                  <a:latin typeface="+mj-lt"/>
                </a:defRPr>
              </a:lvl1pPr>
              <a:lvl2pPr marL="0" indent="0">
                <a:lnSpc>
                  <a:spcPct val="90000"/>
                </a:lnSpc>
                <a:spcBef>
                  <a:spcPts val="450"/>
                </a:spcBef>
                <a:buFont typeface="Arial" panose="020B0604020202020204" pitchFamily="34" charset="0"/>
                <a:buNone/>
                <a:defRPr sz="1200"/>
              </a:lvl2pPr>
              <a:lvl3pPr marL="175022" indent="-171450">
                <a:lnSpc>
                  <a:spcPct val="90000"/>
                </a:lnSpc>
                <a:spcBef>
                  <a:spcPts val="450"/>
                </a:spcBef>
                <a:buFont typeface="Arial" panose="020B0604020202020204" pitchFamily="34" charset="0"/>
                <a:buChar char="•"/>
                <a:defRPr sz="1200"/>
              </a:lvl3pPr>
              <a:lvl4pPr marL="342900" indent="-171450">
                <a:lnSpc>
                  <a:spcPct val="90000"/>
                </a:lnSpc>
                <a:spcBef>
                  <a:spcPts val="450"/>
                </a:spcBef>
                <a:buFont typeface="Arial" panose="020B0604020202020204" pitchFamily="34" charset="0"/>
                <a:buChar char="•"/>
                <a:defRPr sz="1200"/>
              </a:lvl4pPr>
              <a:lvl5pPr marL="517922" indent="-171450">
                <a:lnSpc>
                  <a:spcPct val="90000"/>
                </a:lnSpc>
                <a:spcBef>
                  <a:spcPts val="450"/>
                </a:spcBef>
                <a:buFont typeface="Arial" panose="020B0604020202020204" pitchFamily="34" charset="0"/>
                <a:buChar char="•"/>
                <a:defRPr sz="120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defTabSz="932497"/>
              <a:r>
                <a:rPr lang="en-US" sz="2720">
                  <a:solidFill>
                    <a:prstClr val="white"/>
                  </a:solidFill>
                  <a:latin typeface="Segoe UI Light"/>
                </a:rPr>
                <a:t>Quarter</a:t>
              </a:r>
            </a:p>
            <a:p>
              <a:pPr defTabSz="932497"/>
              <a:r>
                <a:rPr lang="en-US" sz="1904">
                  <a:solidFill>
                    <a:prstClr val="white"/>
                  </a:solidFill>
                  <a:latin typeface="Segoe UI Light"/>
                </a:rPr>
                <a:t>4 sprints</a:t>
              </a:r>
            </a:p>
          </p:txBody>
        </p:sp>
        <p:sp>
          <p:nvSpPr>
            <p:cNvPr id="16" name="Rectangle 15"/>
            <p:cNvSpPr/>
            <p:nvPr/>
          </p:nvSpPr>
          <p:spPr bwMode="auto">
            <a:xfrm>
              <a:off x="3930608" y="2722407"/>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4</a:t>
              </a:r>
            </a:p>
          </p:txBody>
        </p:sp>
      </p:grpSp>
      <p:grpSp>
        <p:nvGrpSpPr>
          <p:cNvPr id="17" name="Group 16"/>
          <p:cNvGrpSpPr/>
          <p:nvPr/>
        </p:nvGrpSpPr>
        <p:grpSpPr>
          <a:xfrm>
            <a:off x="1883416" y="2640470"/>
            <a:ext cx="2118107" cy="2028494"/>
            <a:chOff x="1383437" y="1941518"/>
            <a:chExt cx="1558015" cy="1492097"/>
          </a:xfrm>
        </p:grpSpPr>
        <p:sp>
          <p:nvSpPr>
            <p:cNvPr id="18" name="Text Placeholder 3"/>
            <p:cNvSpPr txBox="1">
              <a:spLocks noChangeAspect="1"/>
            </p:cNvSpPr>
            <p:nvPr/>
          </p:nvSpPr>
          <p:spPr>
            <a:xfrm>
              <a:off x="1383437" y="1941518"/>
              <a:ext cx="1435965" cy="1435965"/>
            </a:xfrm>
            <a:prstGeom prst="rect">
              <a:avLst/>
            </a:prstGeom>
            <a:solidFill>
              <a:srgbClr val="F2CB1D"/>
            </a:solidFill>
          </p:spPr>
          <p:txBody>
            <a:bodyPr/>
            <a:lstStyle>
              <a:defPPr>
                <a:defRPr lang="en-US"/>
              </a:defPPr>
              <a:lvl1pPr indent="0">
                <a:lnSpc>
                  <a:spcPct val="90000"/>
                </a:lnSpc>
                <a:spcBef>
                  <a:spcPts val="450"/>
                </a:spcBef>
                <a:buFont typeface="Arial" panose="020B0604020202020204" pitchFamily="34" charset="0"/>
                <a:buNone/>
                <a:defRPr sz="2000">
                  <a:solidFill>
                    <a:schemeClr val="bg1">
                      <a:lumMod val="65000"/>
                    </a:schemeClr>
                  </a:solidFill>
                  <a:latin typeface="+mj-lt"/>
                </a:defRPr>
              </a:lvl1pPr>
              <a:lvl2pPr marL="0" indent="0">
                <a:lnSpc>
                  <a:spcPct val="90000"/>
                </a:lnSpc>
                <a:spcBef>
                  <a:spcPts val="450"/>
                </a:spcBef>
                <a:buFont typeface="Arial" panose="020B0604020202020204" pitchFamily="34" charset="0"/>
                <a:buNone/>
                <a:defRPr sz="1200"/>
              </a:lvl2pPr>
              <a:lvl3pPr marL="175022" indent="-171450">
                <a:lnSpc>
                  <a:spcPct val="90000"/>
                </a:lnSpc>
                <a:spcBef>
                  <a:spcPts val="450"/>
                </a:spcBef>
                <a:buFont typeface="Arial" panose="020B0604020202020204" pitchFamily="34" charset="0"/>
                <a:buChar char="•"/>
                <a:defRPr sz="1200"/>
              </a:lvl3pPr>
              <a:lvl4pPr marL="342900" indent="-171450">
                <a:lnSpc>
                  <a:spcPct val="90000"/>
                </a:lnSpc>
                <a:spcBef>
                  <a:spcPts val="450"/>
                </a:spcBef>
                <a:buFont typeface="Arial" panose="020B0604020202020204" pitchFamily="34" charset="0"/>
                <a:buChar char="•"/>
                <a:defRPr sz="1200"/>
              </a:lvl4pPr>
              <a:lvl5pPr marL="517922" indent="-171450">
                <a:lnSpc>
                  <a:spcPct val="90000"/>
                </a:lnSpc>
                <a:spcBef>
                  <a:spcPts val="450"/>
                </a:spcBef>
                <a:buFont typeface="Arial" panose="020B0604020202020204" pitchFamily="34" charset="0"/>
                <a:buChar char="•"/>
                <a:defRPr sz="120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defTabSz="932497"/>
              <a:r>
                <a:rPr lang="en-US" sz="2720">
                  <a:solidFill>
                    <a:prstClr val="black"/>
                  </a:solidFill>
                  <a:latin typeface="Segoe UI Light"/>
                </a:rPr>
                <a:t>Sprint</a:t>
              </a:r>
            </a:p>
            <a:p>
              <a:pPr defTabSz="932497"/>
              <a:r>
                <a:rPr lang="en-US" sz="1904">
                  <a:solidFill>
                    <a:prstClr val="black"/>
                  </a:solidFill>
                  <a:latin typeface="Segoe UI Light"/>
                </a:rPr>
                <a:t>3 weeks</a:t>
              </a:r>
            </a:p>
          </p:txBody>
        </p:sp>
        <p:sp>
          <p:nvSpPr>
            <p:cNvPr id="19" name="Rectangle 18"/>
            <p:cNvSpPr/>
            <p:nvPr/>
          </p:nvSpPr>
          <p:spPr bwMode="auto">
            <a:xfrm>
              <a:off x="2353268" y="2722407"/>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1</a:t>
              </a:r>
            </a:p>
          </p:txBody>
        </p:sp>
      </p:grpSp>
      <p:sp>
        <p:nvSpPr>
          <p:cNvPr id="20" name="Text Placeholder 3"/>
          <p:cNvSpPr txBox="1">
            <a:spLocks noChangeAspect="1"/>
          </p:cNvSpPr>
          <p:nvPr/>
        </p:nvSpPr>
        <p:spPr>
          <a:xfrm>
            <a:off x="6181433" y="2640468"/>
            <a:ext cx="1952182" cy="1952182"/>
          </a:xfrm>
          <a:prstGeom prst="rect">
            <a:avLst/>
          </a:prstGeom>
          <a:solidFill>
            <a:srgbClr val="4A206A"/>
          </a:solidFill>
        </p:spPr>
        <p:txBody>
          <a:bodyPr/>
          <a:lstStyle>
            <a:lvl1pPr marL="0" indent="0" algn="l" defTabSz="685800" rtl="0" eaLnBrk="1" latinLnBrk="0" hangingPunct="1">
              <a:lnSpc>
                <a:spcPct val="90000"/>
              </a:lnSpc>
              <a:spcBef>
                <a:spcPts val="450"/>
              </a:spcBef>
              <a:buFont typeface="Arial" panose="020B0604020202020204" pitchFamily="34" charset="0"/>
              <a:buNone/>
              <a:defRPr sz="2400" kern="1200">
                <a:solidFill>
                  <a:srgbClr val="32145A"/>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2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32497"/>
            <a:r>
              <a:rPr lang="en-US" sz="2720">
                <a:solidFill>
                  <a:prstClr val="white"/>
                </a:solidFill>
                <a:latin typeface="Segoe UI Light"/>
              </a:rPr>
              <a:t>Semester</a:t>
            </a:r>
          </a:p>
          <a:p>
            <a:pPr defTabSz="932497"/>
            <a:r>
              <a:rPr lang="en-US" sz="1904">
                <a:solidFill>
                  <a:prstClr val="white"/>
                </a:solidFill>
                <a:latin typeface="Segoe UI Light"/>
              </a:rPr>
              <a:t>6 months</a:t>
            </a:r>
          </a:p>
        </p:txBody>
      </p:sp>
      <p:sp>
        <p:nvSpPr>
          <p:cNvPr id="21" name="Rectangle 20"/>
          <p:cNvSpPr/>
          <p:nvPr/>
        </p:nvSpPr>
        <p:spPr bwMode="auto">
          <a:xfrm>
            <a:off x="7459572" y="3702080"/>
            <a:ext cx="799632" cy="966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6</a:t>
            </a:r>
          </a:p>
        </p:txBody>
      </p:sp>
      <p:grpSp>
        <p:nvGrpSpPr>
          <p:cNvPr id="22" name="Group 21"/>
          <p:cNvGrpSpPr/>
          <p:nvPr/>
        </p:nvGrpSpPr>
        <p:grpSpPr>
          <a:xfrm>
            <a:off x="1881326" y="4838953"/>
            <a:ext cx="5223796" cy="719273"/>
            <a:chOff x="270412" y="4263314"/>
            <a:chExt cx="616022" cy="335015"/>
          </a:xfrm>
        </p:grpSpPr>
        <p:sp>
          <p:nvSpPr>
            <p:cNvPr id="23" name="Left Brace 22"/>
            <p:cNvSpPr/>
            <p:nvPr/>
          </p:nvSpPr>
          <p:spPr>
            <a:xfrm rot="16200000">
              <a:off x="525751" y="4007975"/>
              <a:ext cx="105344" cy="616022"/>
            </a:xfrm>
            <a:prstGeom prst="leftBrace">
              <a:avLst>
                <a:gd name="adj1" fmla="val 26416"/>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43329">
                <a:defRPr/>
              </a:pPr>
              <a:endParaRPr lang="en-US" sz="2448">
                <a:solidFill>
                  <a:prstClr val="black"/>
                </a:solidFill>
                <a:latin typeface="Segoe UI Light"/>
              </a:endParaRPr>
            </a:p>
          </p:txBody>
        </p:sp>
        <p:sp>
          <p:nvSpPr>
            <p:cNvPr id="24" name="Rectangle 23"/>
            <p:cNvSpPr/>
            <p:nvPr/>
          </p:nvSpPr>
          <p:spPr bwMode="auto">
            <a:xfrm>
              <a:off x="270412" y="4411622"/>
              <a:ext cx="616022" cy="18670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6" rIns="0" bIns="84476" numCol="1" rtlCol="0" anchor="ctr" anchorCtr="0" compatLnSpc="1">
              <a:prstTxWarp prst="textNoShape">
                <a:avLst/>
              </a:prstTxWarp>
            </a:bodyPr>
            <a:lstStyle/>
            <a:p>
              <a:pPr algn="ctr" defTabSz="1689368" fontAlgn="base">
                <a:spcBef>
                  <a:spcPct val="0"/>
                </a:spcBef>
                <a:spcAft>
                  <a:spcPct val="0"/>
                </a:spcAft>
                <a:defRPr/>
              </a:pPr>
              <a:r>
                <a:rPr lang="en-US" sz="2176" b="1">
                  <a:solidFill>
                    <a:prstClr val="black">
                      <a:lumMod val="75000"/>
                      <a:lumOff val="25000"/>
                    </a:prstClr>
                  </a:solidFill>
                  <a:latin typeface="Segoe UI Light"/>
                </a:rPr>
                <a:t>Teams are responsible for the detail</a:t>
              </a:r>
            </a:p>
          </p:txBody>
        </p:sp>
      </p:grpSp>
      <p:grpSp>
        <p:nvGrpSpPr>
          <p:cNvPr id="26" name="Group 25"/>
          <p:cNvGrpSpPr/>
          <p:nvPr/>
        </p:nvGrpSpPr>
        <p:grpSpPr>
          <a:xfrm>
            <a:off x="7107209" y="1361927"/>
            <a:ext cx="3175414" cy="928507"/>
            <a:chOff x="265075" y="3936191"/>
            <a:chExt cx="621359" cy="432471"/>
          </a:xfrm>
        </p:grpSpPr>
        <p:sp>
          <p:nvSpPr>
            <p:cNvPr id="27" name="Left Brace 26"/>
            <p:cNvSpPr/>
            <p:nvPr/>
          </p:nvSpPr>
          <p:spPr>
            <a:xfrm rot="5400000">
              <a:off x="525751" y="4007979"/>
              <a:ext cx="105344" cy="616022"/>
            </a:xfrm>
            <a:prstGeom prst="leftBrace">
              <a:avLst>
                <a:gd name="adj1" fmla="val 26416"/>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43329">
                <a:defRPr/>
              </a:pPr>
              <a:endParaRPr lang="en-US" sz="2448">
                <a:solidFill>
                  <a:prstClr val="black"/>
                </a:solidFill>
                <a:latin typeface="Segoe UI Light"/>
              </a:endParaRPr>
            </a:p>
          </p:txBody>
        </p:sp>
        <p:sp>
          <p:nvSpPr>
            <p:cNvPr id="28" name="Rectangle 27"/>
            <p:cNvSpPr/>
            <p:nvPr/>
          </p:nvSpPr>
          <p:spPr bwMode="auto">
            <a:xfrm>
              <a:off x="265075" y="3936191"/>
              <a:ext cx="616022" cy="18670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6" rIns="0" bIns="84476" numCol="1" rtlCol="0" anchor="ctr" anchorCtr="0" compatLnSpc="1">
              <a:prstTxWarp prst="textNoShape">
                <a:avLst/>
              </a:prstTxWarp>
            </a:bodyPr>
            <a:lstStyle/>
            <a:p>
              <a:pPr algn="ctr" defTabSz="1689368" fontAlgn="base">
                <a:spcBef>
                  <a:spcPct val="0"/>
                </a:spcBef>
                <a:spcAft>
                  <a:spcPct val="0"/>
                </a:spcAft>
                <a:defRPr/>
              </a:pPr>
              <a:r>
                <a:rPr lang="en-US" sz="2176" b="1">
                  <a:solidFill>
                    <a:prstClr val="black">
                      <a:lumMod val="75000"/>
                      <a:lumOff val="25000"/>
                    </a:prstClr>
                  </a:solidFill>
                  <a:latin typeface="Segoe UI Light"/>
                </a:rPr>
                <a:t>Leadership is responsible for the big picture</a:t>
              </a:r>
            </a:p>
          </p:txBody>
        </p:sp>
      </p:grpSp>
    </p:spTree>
    <p:extLst>
      <p:ext uri="{BB962C8B-B14F-4D97-AF65-F5344CB8AC3E}">
        <p14:creationId xmlns:p14="http://schemas.microsoft.com/office/powerpoint/2010/main" val="369211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246E1D-528E-475F-AF95-2693CD19A10A}"/>
              </a:ext>
            </a:extLst>
          </p:cNvPr>
          <p:cNvSpPr/>
          <p:nvPr/>
        </p:nvSpPr>
        <p:spPr>
          <a:xfrm>
            <a:off x="4349961" y="1237502"/>
            <a:ext cx="7813622" cy="5115118"/>
          </a:xfrm>
          <a:prstGeom prst="rect">
            <a:avLst/>
          </a:prstGeom>
        </p:spPr>
        <p:txBody>
          <a:bodyPr wrap="square">
            <a:spAutoFit/>
          </a:bodyPr>
          <a:lstStyle/>
          <a:p>
            <a:r>
              <a:rPr lang="en-US" sz="2720" b="1">
                <a:solidFill>
                  <a:prstClr val="black">
                    <a:lumMod val="75000"/>
                    <a:lumOff val="25000"/>
                  </a:prstClr>
                </a:solidFill>
                <a:latin typeface="Segoe UI Light"/>
              </a:rPr>
              <a:t>OKR: </a:t>
            </a:r>
            <a:r>
              <a:rPr lang="en-US" sz="2720" b="1" err="1">
                <a:solidFill>
                  <a:prstClr val="black">
                    <a:lumMod val="75000"/>
                    <a:lumOff val="25000"/>
                  </a:prstClr>
                </a:solidFill>
                <a:latin typeface="Segoe UI Light"/>
              </a:rPr>
              <a:t>Objective</a:t>
            </a:r>
            <a:r>
              <a:rPr lang="en-US" sz="2720" b="1" err="1">
                <a:solidFill>
                  <a:prstClr val="black">
                    <a:lumMod val="75000"/>
                    <a:lumOff val="25000"/>
                  </a:prstClr>
                </a:solidFill>
                <a:latin typeface="Segoe UI Light"/>
                <a:sym typeface="Symbol" panose="05050102010706020507" pitchFamily="18" charset="2"/>
              </a:rPr>
              <a:t></a:t>
            </a:r>
            <a:r>
              <a:rPr lang="en-US" sz="2720" b="1" err="1">
                <a:solidFill>
                  <a:prstClr val="black">
                    <a:lumMod val="75000"/>
                    <a:lumOff val="25000"/>
                  </a:prstClr>
                </a:solidFill>
                <a:latin typeface="Segoe UI Light"/>
              </a:rPr>
              <a:t>Key</a:t>
            </a:r>
            <a:r>
              <a:rPr lang="en-US" sz="2720" b="1">
                <a:solidFill>
                  <a:prstClr val="black">
                    <a:lumMod val="75000"/>
                    <a:lumOff val="25000"/>
                  </a:prstClr>
                </a:solidFill>
                <a:latin typeface="Segoe UI Light"/>
              </a:rPr>
              <a:t> Results</a:t>
            </a:r>
          </a:p>
          <a:p>
            <a:endParaRPr lang="en-US" sz="2176" b="1">
              <a:solidFill>
                <a:prstClr val="black">
                  <a:lumMod val="75000"/>
                  <a:lumOff val="25000"/>
                </a:prstClr>
              </a:solidFill>
              <a:latin typeface="Segoe UI Light"/>
            </a:endParaRPr>
          </a:p>
          <a:p>
            <a:pPr fontAlgn="base"/>
            <a:r>
              <a:rPr lang="en-US" sz="2448">
                <a:latin typeface="Abadi" panose="020B0604020104020204" pitchFamily="34" charset="0"/>
              </a:rPr>
              <a:t>1. Objective: Grow a strong and happy customer base </a:t>
            </a:r>
          </a:p>
          <a:p>
            <a:pPr lvl="1" fontAlgn="base"/>
            <a:r>
              <a:rPr lang="en-US" sz="2448">
                <a:latin typeface="Abadi" panose="020B0604020104020204" pitchFamily="34" charset="0"/>
              </a:rPr>
              <a:t>1.1 Increase external NPS from 21 to 35 </a:t>
            </a:r>
          </a:p>
          <a:p>
            <a:pPr lvl="1" fontAlgn="base"/>
            <a:r>
              <a:rPr lang="en-US" sz="2448">
                <a:latin typeface="Abadi" panose="020B0604020104020204" pitchFamily="34" charset="0"/>
              </a:rPr>
              <a:t>1.2 Increase docs SAT from 55 to 65 </a:t>
            </a:r>
          </a:p>
          <a:p>
            <a:pPr lvl="1" fontAlgn="base"/>
            <a:r>
              <a:rPr lang="en-US" sz="2448">
                <a:latin typeface="Abadi" panose="020B0604020104020204" pitchFamily="34" charset="0"/>
              </a:rPr>
              <a:t>1.3 New pipeline flow has an Apdex score of 0.9</a:t>
            </a:r>
          </a:p>
          <a:p>
            <a:pPr lvl="1" fontAlgn="base"/>
            <a:r>
              <a:rPr lang="en-US" sz="2448">
                <a:latin typeface="Abadi" panose="020B0604020104020204" pitchFamily="34" charset="0"/>
              </a:rPr>
              <a:t>1.4 Queue time for jobs is 5 seconds or less</a:t>
            </a:r>
          </a:p>
          <a:p>
            <a:pPr lvl="1"/>
            <a:endParaRPr lang="en-US" sz="3264"/>
          </a:p>
          <a:p>
            <a:r>
              <a:rPr lang="en-US" sz="2448"/>
              <a:t>KRs are measures for the </a:t>
            </a:r>
            <a:r>
              <a:rPr lang="en-US" sz="2448" i="1"/>
              <a:t>quarter</a:t>
            </a:r>
          </a:p>
          <a:p>
            <a:endParaRPr lang="en-US" sz="2448"/>
          </a:p>
          <a:p>
            <a:r>
              <a:rPr lang="en-US" sz="2448"/>
              <a:t>Encourage ambitious KRs:</a:t>
            </a:r>
            <a:br>
              <a:rPr lang="en-US" sz="2448"/>
            </a:br>
            <a:r>
              <a:rPr lang="en-US" sz="2448"/>
              <a:t>70% of the improvement target scores green</a:t>
            </a:r>
          </a:p>
          <a:p>
            <a:endParaRPr lang="en-US" sz="2448"/>
          </a:p>
        </p:txBody>
      </p:sp>
      <p:pic>
        <p:nvPicPr>
          <p:cNvPr id="5" name="Content Placeholder 5">
            <a:extLst>
              <a:ext uri="{FF2B5EF4-FFF2-40B4-BE49-F238E27FC236}">
                <a16:creationId xmlns:a16="http://schemas.microsoft.com/office/drawing/2014/main" id="{E33B1089-67E2-403B-889B-D696F98E0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38" y="1273122"/>
            <a:ext cx="2791984" cy="4269089"/>
          </a:xfrm>
          <a:prstGeom prst="rect">
            <a:avLst/>
          </a:prstGeom>
          <a:ln>
            <a:solidFill>
              <a:schemeClr val="bg1">
                <a:lumMod val="75000"/>
              </a:schemeClr>
            </a:solidFill>
          </a:ln>
        </p:spPr>
      </p:pic>
      <p:sp>
        <p:nvSpPr>
          <p:cNvPr id="3" name="Title 2">
            <a:extLst>
              <a:ext uri="{FF2B5EF4-FFF2-40B4-BE49-F238E27FC236}">
                <a16:creationId xmlns:a16="http://schemas.microsoft.com/office/drawing/2014/main" id="{DE0D93E6-AC20-4780-A7AB-663226C0B051}"/>
              </a:ext>
            </a:extLst>
          </p:cNvPr>
          <p:cNvSpPr>
            <a:spLocks noGrp="1"/>
          </p:cNvSpPr>
          <p:nvPr>
            <p:ph type="title"/>
          </p:nvPr>
        </p:nvSpPr>
        <p:spPr/>
        <p:txBody>
          <a:bodyPr/>
          <a:lstStyle/>
          <a:p>
            <a:r>
              <a:rPr lang="en-US" b="1"/>
              <a:t>Measure Outcomes not Outputs</a:t>
            </a:r>
          </a:p>
        </p:txBody>
      </p:sp>
    </p:spTree>
    <p:extLst>
      <p:ext uri="{BB962C8B-B14F-4D97-AF65-F5344CB8AC3E}">
        <p14:creationId xmlns:p14="http://schemas.microsoft.com/office/powerpoint/2010/main" val="2288846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Isosceles Triangle 104">
            <a:extLst>
              <a:ext uri="{FF2B5EF4-FFF2-40B4-BE49-F238E27FC236}">
                <a16:creationId xmlns:a16="http://schemas.microsoft.com/office/drawing/2014/main" id="{4E666D0A-B95C-4E12-9F68-4571BC330EE9}"/>
              </a:ext>
            </a:extLst>
          </p:cNvPr>
          <p:cNvSpPr/>
          <p:nvPr/>
        </p:nvSpPr>
        <p:spPr>
          <a:xfrm>
            <a:off x="2698724" y="1464246"/>
            <a:ext cx="7039026" cy="3936542"/>
          </a:xfrm>
          <a:prstGeom prst="triangl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4" name="Rectangle 3">
            <a:extLst>
              <a:ext uri="{FF2B5EF4-FFF2-40B4-BE49-F238E27FC236}">
                <a16:creationId xmlns:a16="http://schemas.microsoft.com/office/drawing/2014/main" id="{1882CA29-3AF7-42C4-85BD-4A57F979AB3A}"/>
              </a:ext>
            </a:extLst>
          </p:cNvPr>
          <p:cNvSpPr/>
          <p:nvPr/>
        </p:nvSpPr>
        <p:spPr>
          <a:xfrm>
            <a:off x="4920366" y="1215737"/>
            <a:ext cx="2511367" cy="7993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Product OKRs</a:t>
            </a:r>
          </a:p>
        </p:txBody>
      </p:sp>
      <p:grpSp>
        <p:nvGrpSpPr>
          <p:cNvPr id="10" name="Group 9">
            <a:extLst>
              <a:ext uri="{FF2B5EF4-FFF2-40B4-BE49-F238E27FC236}">
                <a16:creationId xmlns:a16="http://schemas.microsoft.com/office/drawing/2014/main" id="{29A5F92D-63C4-4A7D-A193-3EF523639899}"/>
              </a:ext>
            </a:extLst>
          </p:cNvPr>
          <p:cNvGrpSpPr/>
          <p:nvPr/>
        </p:nvGrpSpPr>
        <p:grpSpPr>
          <a:xfrm>
            <a:off x="1912164" y="2812587"/>
            <a:ext cx="8527771" cy="799375"/>
            <a:chOff x="2195648" y="2222862"/>
            <a:chExt cx="8361319" cy="783772"/>
          </a:xfrm>
          <a:solidFill>
            <a:srgbClr val="4A206A"/>
          </a:solidFill>
        </p:grpSpPr>
        <p:sp>
          <p:nvSpPr>
            <p:cNvPr id="5" name="Rectangle 4">
              <a:extLst>
                <a:ext uri="{FF2B5EF4-FFF2-40B4-BE49-F238E27FC236}">
                  <a16:creationId xmlns:a16="http://schemas.microsoft.com/office/drawing/2014/main" id="{E838E50A-5F62-4247-B855-D4EF0627A115}"/>
                </a:ext>
              </a:extLst>
            </p:cNvPr>
            <p:cNvSpPr/>
            <p:nvPr/>
          </p:nvSpPr>
          <p:spPr>
            <a:xfrm>
              <a:off x="2195648"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6" name="Rectangle 5">
              <a:extLst>
                <a:ext uri="{FF2B5EF4-FFF2-40B4-BE49-F238E27FC236}">
                  <a16:creationId xmlns:a16="http://schemas.microsoft.com/office/drawing/2014/main" id="{7736FB6C-BC19-436D-869F-35C9E71F3277}"/>
                </a:ext>
              </a:extLst>
            </p:cNvPr>
            <p:cNvSpPr/>
            <p:nvPr/>
          </p:nvSpPr>
          <p:spPr>
            <a:xfrm>
              <a:off x="3895997"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7" name="Rectangle 6">
              <a:extLst>
                <a:ext uri="{FF2B5EF4-FFF2-40B4-BE49-F238E27FC236}">
                  <a16:creationId xmlns:a16="http://schemas.microsoft.com/office/drawing/2014/main" id="{A6204D40-69A9-4121-8E0A-1A6B3B821B14}"/>
                </a:ext>
              </a:extLst>
            </p:cNvPr>
            <p:cNvSpPr/>
            <p:nvPr/>
          </p:nvSpPr>
          <p:spPr>
            <a:xfrm>
              <a:off x="5596346"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8" name="Rectangle 7">
              <a:extLst>
                <a:ext uri="{FF2B5EF4-FFF2-40B4-BE49-F238E27FC236}">
                  <a16:creationId xmlns:a16="http://schemas.microsoft.com/office/drawing/2014/main" id="{A2A6428F-2736-4D6A-80B9-78070E36B6E2}"/>
                </a:ext>
              </a:extLst>
            </p:cNvPr>
            <p:cNvSpPr/>
            <p:nvPr/>
          </p:nvSpPr>
          <p:spPr>
            <a:xfrm>
              <a:off x="7296695"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9" name="Rectangle 8">
              <a:extLst>
                <a:ext uri="{FF2B5EF4-FFF2-40B4-BE49-F238E27FC236}">
                  <a16:creationId xmlns:a16="http://schemas.microsoft.com/office/drawing/2014/main" id="{31F07632-49B1-4E63-8999-1371C632A96F}"/>
                </a:ext>
              </a:extLst>
            </p:cNvPr>
            <p:cNvSpPr/>
            <p:nvPr/>
          </p:nvSpPr>
          <p:spPr>
            <a:xfrm>
              <a:off x="8997044"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grpSp>
      <p:grpSp>
        <p:nvGrpSpPr>
          <p:cNvPr id="24" name="Group 23">
            <a:extLst>
              <a:ext uri="{FF2B5EF4-FFF2-40B4-BE49-F238E27FC236}">
                <a16:creationId xmlns:a16="http://schemas.microsoft.com/office/drawing/2014/main" id="{386FB7F5-1476-403C-A416-638FF2AC2220}"/>
              </a:ext>
            </a:extLst>
          </p:cNvPr>
          <p:cNvGrpSpPr/>
          <p:nvPr/>
        </p:nvGrpSpPr>
        <p:grpSpPr>
          <a:xfrm>
            <a:off x="1277674" y="4393719"/>
            <a:ext cx="9881127" cy="761800"/>
            <a:chOff x="1149532" y="3429000"/>
            <a:chExt cx="9688259" cy="746930"/>
          </a:xfrm>
          <a:solidFill>
            <a:srgbClr val="4F81BD"/>
          </a:solidFill>
        </p:grpSpPr>
        <p:sp>
          <p:nvSpPr>
            <p:cNvPr id="11" name="Rectangle 10">
              <a:extLst>
                <a:ext uri="{FF2B5EF4-FFF2-40B4-BE49-F238E27FC236}">
                  <a16:creationId xmlns:a16="http://schemas.microsoft.com/office/drawing/2014/main" id="{DC7784F2-8185-472F-BA3F-6677D4F53F8B}"/>
                </a:ext>
              </a:extLst>
            </p:cNvPr>
            <p:cNvSpPr/>
            <p:nvPr/>
          </p:nvSpPr>
          <p:spPr>
            <a:xfrm>
              <a:off x="1149532"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2" name="Rectangle 11">
              <a:extLst>
                <a:ext uri="{FF2B5EF4-FFF2-40B4-BE49-F238E27FC236}">
                  <a16:creationId xmlns:a16="http://schemas.microsoft.com/office/drawing/2014/main" id="{726F70C4-27C1-47B1-B83C-E8D6A6D48408}"/>
                </a:ext>
              </a:extLst>
            </p:cNvPr>
            <p:cNvSpPr/>
            <p:nvPr/>
          </p:nvSpPr>
          <p:spPr>
            <a:xfrm>
              <a:off x="1963781"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3" name="Rectangle 12">
              <a:extLst>
                <a:ext uri="{FF2B5EF4-FFF2-40B4-BE49-F238E27FC236}">
                  <a16:creationId xmlns:a16="http://schemas.microsoft.com/office/drawing/2014/main" id="{BBE5C4E4-172D-4257-9DEF-10630A7AE9EF}"/>
                </a:ext>
              </a:extLst>
            </p:cNvPr>
            <p:cNvSpPr/>
            <p:nvPr/>
          </p:nvSpPr>
          <p:spPr>
            <a:xfrm>
              <a:off x="2778030"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5" name="Rectangle 14">
              <a:extLst>
                <a:ext uri="{FF2B5EF4-FFF2-40B4-BE49-F238E27FC236}">
                  <a16:creationId xmlns:a16="http://schemas.microsoft.com/office/drawing/2014/main" id="{E2AD0FFC-A35A-4411-A1B6-6CD5E6B5BA7D}"/>
                </a:ext>
              </a:extLst>
            </p:cNvPr>
            <p:cNvSpPr/>
            <p:nvPr/>
          </p:nvSpPr>
          <p:spPr>
            <a:xfrm>
              <a:off x="3592279"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6" name="Rectangle 15">
              <a:extLst>
                <a:ext uri="{FF2B5EF4-FFF2-40B4-BE49-F238E27FC236}">
                  <a16:creationId xmlns:a16="http://schemas.microsoft.com/office/drawing/2014/main" id="{64049C46-A7E7-4BB9-B714-34CB6F2393A1}"/>
                </a:ext>
              </a:extLst>
            </p:cNvPr>
            <p:cNvSpPr/>
            <p:nvPr/>
          </p:nvSpPr>
          <p:spPr>
            <a:xfrm>
              <a:off x="4406528"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7" name="Rectangle 16">
              <a:extLst>
                <a:ext uri="{FF2B5EF4-FFF2-40B4-BE49-F238E27FC236}">
                  <a16:creationId xmlns:a16="http://schemas.microsoft.com/office/drawing/2014/main" id="{54740DCE-D1FA-48ED-A157-ED288C793035}"/>
                </a:ext>
              </a:extLst>
            </p:cNvPr>
            <p:cNvSpPr/>
            <p:nvPr/>
          </p:nvSpPr>
          <p:spPr>
            <a:xfrm>
              <a:off x="5220777"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8" name="Rectangle 17">
              <a:extLst>
                <a:ext uri="{FF2B5EF4-FFF2-40B4-BE49-F238E27FC236}">
                  <a16:creationId xmlns:a16="http://schemas.microsoft.com/office/drawing/2014/main" id="{EE0A109D-DFE7-4157-9354-61E381D2DFA5}"/>
                </a:ext>
              </a:extLst>
            </p:cNvPr>
            <p:cNvSpPr/>
            <p:nvPr/>
          </p:nvSpPr>
          <p:spPr>
            <a:xfrm>
              <a:off x="6035026"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9" name="Rectangle 18">
              <a:extLst>
                <a:ext uri="{FF2B5EF4-FFF2-40B4-BE49-F238E27FC236}">
                  <a16:creationId xmlns:a16="http://schemas.microsoft.com/office/drawing/2014/main" id="{D02DDD9F-69B6-436C-BC0E-31DFE2DED145}"/>
                </a:ext>
              </a:extLst>
            </p:cNvPr>
            <p:cNvSpPr/>
            <p:nvPr/>
          </p:nvSpPr>
          <p:spPr>
            <a:xfrm>
              <a:off x="6849275"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0" name="Rectangle 19">
              <a:extLst>
                <a:ext uri="{FF2B5EF4-FFF2-40B4-BE49-F238E27FC236}">
                  <a16:creationId xmlns:a16="http://schemas.microsoft.com/office/drawing/2014/main" id="{4BA39137-0628-4591-BCED-D4ED0BBB27A4}"/>
                </a:ext>
              </a:extLst>
            </p:cNvPr>
            <p:cNvSpPr/>
            <p:nvPr/>
          </p:nvSpPr>
          <p:spPr>
            <a:xfrm>
              <a:off x="7663524"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1" name="Rectangle 20">
              <a:extLst>
                <a:ext uri="{FF2B5EF4-FFF2-40B4-BE49-F238E27FC236}">
                  <a16:creationId xmlns:a16="http://schemas.microsoft.com/office/drawing/2014/main" id="{5F279216-688D-498D-B14D-EE791D1C8AAB}"/>
                </a:ext>
              </a:extLst>
            </p:cNvPr>
            <p:cNvSpPr/>
            <p:nvPr/>
          </p:nvSpPr>
          <p:spPr>
            <a:xfrm>
              <a:off x="8477773"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2" name="Rectangle 21">
              <a:extLst>
                <a:ext uri="{FF2B5EF4-FFF2-40B4-BE49-F238E27FC236}">
                  <a16:creationId xmlns:a16="http://schemas.microsoft.com/office/drawing/2014/main" id="{E21C0B0E-DA94-4891-97E2-72710479367D}"/>
                </a:ext>
              </a:extLst>
            </p:cNvPr>
            <p:cNvSpPr/>
            <p:nvPr/>
          </p:nvSpPr>
          <p:spPr>
            <a:xfrm>
              <a:off x="9292022"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3" name="Rectangle 22">
              <a:extLst>
                <a:ext uri="{FF2B5EF4-FFF2-40B4-BE49-F238E27FC236}">
                  <a16:creationId xmlns:a16="http://schemas.microsoft.com/office/drawing/2014/main" id="{2E01D05B-7402-4A2E-A095-8EBF48F1361E}"/>
                </a:ext>
              </a:extLst>
            </p:cNvPr>
            <p:cNvSpPr/>
            <p:nvPr/>
          </p:nvSpPr>
          <p:spPr>
            <a:xfrm>
              <a:off x="10106271"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chemeClr val="bg1"/>
                  </a:solidFill>
                </a:rPr>
                <a:t>Team OKRs</a:t>
              </a:r>
            </a:p>
          </p:txBody>
        </p:sp>
      </p:grpSp>
      <p:sp>
        <p:nvSpPr>
          <p:cNvPr id="25" name="Title 24">
            <a:extLst>
              <a:ext uri="{FF2B5EF4-FFF2-40B4-BE49-F238E27FC236}">
                <a16:creationId xmlns:a16="http://schemas.microsoft.com/office/drawing/2014/main" id="{C843CCAE-EBE4-4633-9147-0531DAE818CD}"/>
              </a:ext>
            </a:extLst>
          </p:cNvPr>
          <p:cNvSpPr>
            <a:spLocks noGrp="1"/>
          </p:cNvSpPr>
          <p:nvPr>
            <p:ph type="title"/>
          </p:nvPr>
        </p:nvSpPr>
        <p:spPr/>
        <p:txBody>
          <a:bodyPr/>
          <a:lstStyle/>
          <a:p>
            <a:r>
              <a:rPr lang="en-US"/>
              <a:t>Alignment</a:t>
            </a:r>
          </a:p>
        </p:txBody>
      </p:sp>
    </p:spTree>
    <p:extLst>
      <p:ext uri="{BB962C8B-B14F-4D97-AF65-F5344CB8AC3E}">
        <p14:creationId xmlns:p14="http://schemas.microsoft.com/office/powerpoint/2010/main" val="2551197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a:t>How do you stay in sync?</a:t>
            </a:r>
          </a:p>
        </p:txBody>
      </p:sp>
      <p:sp>
        <p:nvSpPr>
          <p:cNvPr id="4" name="Rectangle 3"/>
          <p:cNvSpPr/>
          <p:nvPr/>
        </p:nvSpPr>
        <p:spPr bwMode="auto">
          <a:xfrm>
            <a:off x="872349" y="3984294"/>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 name="Rectangle 5"/>
          <p:cNvSpPr/>
          <p:nvPr/>
        </p:nvSpPr>
        <p:spPr bwMode="auto">
          <a:xfrm>
            <a:off x="1710064" y="349726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 name="Rectangle 7"/>
          <p:cNvSpPr/>
          <p:nvPr/>
        </p:nvSpPr>
        <p:spPr bwMode="auto">
          <a:xfrm>
            <a:off x="2547779" y="398429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 name="Rectangle 9"/>
          <p:cNvSpPr/>
          <p:nvPr/>
        </p:nvSpPr>
        <p:spPr bwMode="auto">
          <a:xfrm>
            <a:off x="3385493" y="349726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 name="Rectangle 11"/>
          <p:cNvSpPr/>
          <p:nvPr/>
        </p:nvSpPr>
        <p:spPr bwMode="auto">
          <a:xfrm>
            <a:off x="4223206"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4" name="Rectangle 13"/>
          <p:cNvSpPr/>
          <p:nvPr/>
        </p:nvSpPr>
        <p:spPr bwMode="auto">
          <a:xfrm>
            <a:off x="5060921"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6" name="Rectangle 15"/>
          <p:cNvSpPr/>
          <p:nvPr/>
        </p:nvSpPr>
        <p:spPr bwMode="auto">
          <a:xfrm>
            <a:off x="5898636"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8" name="Rectangle 17"/>
          <p:cNvSpPr/>
          <p:nvPr/>
        </p:nvSpPr>
        <p:spPr bwMode="auto">
          <a:xfrm>
            <a:off x="6736351"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0" name="Rectangle 19"/>
          <p:cNvSpPr/>
          <p:nvPr/>
        </p:nvSpPr>
        <p:spPr bwMode="auto">
          <a:xfrm>
            <a:off x="7574065"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2" name="Rectangle 21"/>
          <p:cNvSpPr/>
          <p:nvPr/>
        </p:nvSpPr>
        <p:spPr bwMode="auto">
          <a:xfrm>
            <a:off x="8411778"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4" name="Rectangle 23"/>
          <p:cNvSpPr/>
          <p:nvPr/>
        </p:nvSpPr>
        <p:spPr bwMode="auto">
          <a:xfrm>
            <a:off x="9249493"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6" name="Rectangle 25"/>
          <p:cNvSpPr/>
          <p:nvPr/>
        </p:nvSpPr>
        <p:spPr bwMode="auto">
          <a:xfrm>
            <a:off x="10087208"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39" name="Picture 3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45654" y="4471323"/>
            <a:ext cx="336773" cy="336773"/>
          </a:xfrm>
          <a:prstGeom prst="rect">
            <a:avLst/>
          </a:prstGeom>
        </p:spPr>
      </p:pic>
      <p:pic>
        <p:nvPicPr>
          <p:cNvPr id="42" name="Picture 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20088" y="3035611"/>
            <a:ext cx="336773" cy="336773"/>
          </a:xfrm>
          <a:prstGeom prst="rect">
            <a:avLst/>
          </a:prstGeom>
        </p:spPr>
      </p:pic>
      <p:pic>
        <p:nvPicPr>
          <p:cNvPr id="44" name="Picture 4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94243" y="3035611"/>
            <a:ext cx="336773" cy="336773"/>
          </a:xfrm>
          <a:prstGeom prst="rect">
            <a:avLst/>
          </a:prstGeom>
        </p:spPr>
      </p:pic>
      <p:cxnSp>
        <p:nvCxnSpPr>
          <p:cNvPr id="3" name="Straight Connector 2">
            <a:extLst>
              <a:ext uri="{FF2B5EF4-FFF2-40B4-BE49-F238E27FC236}">
                <a16:creationId xmlns:a16="http://schemas.microsoft.com/office/drawing/2014/main" id="{9BCFF406-603E-4BDF-A72A-3AC57BAE3EAA}"/>
              </a:ext>
            </a:extLst>
          </p:cNvPr>
          <p:cNvCxnSpPr>
            <a:cxnSpLocks/>
          </p:cNvCxnSpPr>
          <p:nvPr/>
        </p:nvCxnSpPr>
        <p:spPr>
          <a:xfrm>
            <a:off x="2480756"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C8AC0C-AC02-48FA-909F-91A7F7E1B73A}"/>
              </a:ext>
            </a:extLst>
          </p:cNvPr>
          <p:cNvSpPr txBox="1"/>
          <p:nvPr/>
        </p:nvSpPr>
        <p:spPr>
          <a:xfrm>
            <a:off x="1998414" y="5577915"/>
            <a:ext cx="1284326" cy="678391"/>
          </a:xfrm>
          <a:prstGeom prst="rect">
            <a:avLst/>
          </a:prstGeom>
          <a:noFill/>
        </p:spPr>
        <p:txBody>
          <a:bodyPr wrap="none" rtlCol="0">
            <a:spAutoFit/>
          </a:bodyPr>
          <a:lstStyle/>
          <a:p>
            <a:pPr algn="ctr" defTabSz="932619"/>
            <a:r>
              <a:rPr lang="en-US" sz="1904" b="1">
                <a:solidFill>
                  <a:srgbClr val="0072C6"/>
                </a:solidFill>
                <a:latin typeface="Segoe UI Light"/>
              </a:rPr>
              <a:t>OKR check</a:t>
            </a:r>
            <a:br>
              <a:rPr lang="en-US" sz="1904" b="1">
                <a:solidFill>
                  <a:srgbClr val="0072C6"/>
                </a:solidFill>
                <a:latin typeface="Segoe UI Light"/>
              </a:rPr>
            </a:br>
            <a:r>
              <a:rPr lang="en-US" sz="1904" b="1">
                <a:solidFill>
                  <a:srgbClr val="0072C6"/>
                </a:solidFill>
                <a:latin typeface="Segoe UI Light"/>
              </a:rPr>
              <a:t>2 sprints</a:t>
            </a:r>
          </a:p>
        </p:txBody>
      </p:sp>
      <p:cxnSp>
        <p:nvCxnSpPr>
          <p:cNvPr id="23" name="Straight Connector 22">
            <a:extLst>
              <a:ext uri="{FF2B5EF4-FFF2-40B4-BE49-F238E27FC236}">
                <a16:creationId xmlns:a16="http://schemas.microsoft.com/office/drawing/2014/main" id="{890ABD66-E984-4A0D-ABC9-3DC8C6570B87}"/>
              </a:ext>
            </a:extLst>
          </p:cNvPr>
          <p:cNvCxnSpPr>
            <a:cxnSpLocks/>
          </p:cNvCxnSpPr>
          <p:nvPr/>
        </p:nvCxnSpPr>
        <p:spPr>
          <a:xfrm>
            <a:off x="4154654"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F0FF62-D912-48CD-8342-8869C926CC67}"/>
              </a:ext>
            </a:extLst>
          </p:cNvPr>
          <p:cNvSpPr txBox="1"/>
          <p:nvPr/>
        </p:nvSpPr>
        <p:spPr>
          <a:xfrm>
            <a:off x="3731701" y="5577915"/>
            <a:ext cx="1191287" cy="678391"/>
          </a:xfrm>
          <a:prstGeom prst="rect">
            <a:avLst/>
          </a:prstGeom>
          <a:noFill/>
        </p:spPr>
        <p:txBody>
          <a:bodyPr wrap="none" rtlCol="0">
            <a:spAutoFit/>
          </a:bodyPr>
          <a:lstStyle/>
          <a:p>
            <a:pPr algn="ctr" defTabSz="932619"/>
            <a:r>
              <a:rPr lang="en-US" sz="1904" b="1">
                <a:solidFill>
                  <a:srgbClr val="0072C6"/>
                </a:solidFill>
                <a:latin typeface="Segoe UI Light"/>
              </a:rPr>
              <a:t>OKR reset</a:t>
            </a:r>
            <a:br>
              <a:rPr lang="en-US" sz="1904" b="1">
                <a:solidFill>
                  <a:srgbClr val="0072C6"/>
                </a:solidFill>
                <a:latin typeface="Segoe UI Light"/>
              </a:rPr>
            </a:br>
            <a:r>
              <a:rPr lang="en-US" sz="1904" b="1">
                <a:solidFill>
                  <a:srgbClr val="0072C6"/>
                </a:solidFill>
                <a:latin typeface="Segoe UI Light"/>
              </a:rPr>
              <a:t>4 sprints</a:t>
            </a:r>
          </a:p>
        </p:txBody>
      </p:sp>
      <p:sp>
        <p:nvSpPr>
          <p:cNvPr id="27" name="TextBox 26">
            <a:extLst>
              <a:ext uri="{FF2B5EF4-FFF2-40B4-BE49-F238E27FC236}">
                <a16:creationId xmlns:a16="http://schemas.microsoft.com/office/drawing/2014/main" id="{70DE5639-7E55-4B16-ABB0-E234C51EA2FC}"/>
              </a:ext>
            </a:extLst>
          </p:cNvPr>
          <p:cNvSpPr txBox="1"/>
          <p:nvPr/>
        </p:nvSpPr>
        <p:spPr>
          <a:xfrm>
            <a:off x="5647608" y="1799675"/>
            <a:ext cx="3368230" cy="385362"/>
          </a:xfrm>
          <a:prstGeom prst="rect">
            <a:avLst/>
          </a:prstGeom>
          <a:noFill/>
        </p:spPr>
        <p:txBody>
          <a:bodyPr wrap="none" rtlCol="0">
            <a:spAutoFit/>
          </a:bodyPr>
          <a:lstStyle>
            <a:defPPr>
              <a:defRPr lang="en-US"/>
            </a:defPPr>
            <a:lvl1pPr>
              <a:defRPr b="1">
                <a:solidFill>
                  <a:srgbClr val="0072C6"/>
                </a:solidFill>
              </a:defRPr>
            </a:lvl1pPr>
          </a:lstStyle>
          <a:p>
            <a:pPr defTabSz="932619"/>
            <a:r>
              <a:rPr lang="en-GB" sz="1904">
                <a:latin typeface="Segoe UI Light"/>
              </a:rPr>
              <a:t>As needed: Experience Reviews</a:t>
            </a:r>
            <a:endParaRPr lang="en-US" sz="1904">
              <a:latin typeface="Segoe UI Light"/>
            </a:endParaRPr>
          </a:p>
        </p:txBody>
      </p:sp>
      <p:cxnSp>
        <p:nvCxnSpPr>
          <p:cNvPr id="28" name="Straight Connector 27">
            <a:extLst>
              <a:ext uri="{FF2B5EF4-FFF2-40B4-BE49-F238E27FC236}">
                <a16:creationId xmlns:a16="http://schemas.microsoft.com/office/drawing/2014/main" id="{2E9E9417-F6AD-4C90-8FBC-BED6281D817B}"/>
              </a:ext>
            </a:extLst>
          </p:cNvPr>
          <p:cNvCxnSpPr>
            <a:cxnSpLocks/>
          </p:cNvCxnSpPr>
          <p:nvPr/>
        </p:nvCxnSpPr>
        <p:spPr>
          <a:xfrm>
            <a:off x="1635836"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59C06CE-E179-4401-8672-8898F7FF00A8}"/>
              </a:ext>
            </a:extLst>
          </p:cNvPr>
          <p:cNvSpPr txBox="1"/>
          <p:nvPr/>
        </p:nvSpPr>
        <p:spPr>
          <a:xfrm>
            <a:off x="897579" y="1799675"/>
            <a:ext cx="1263487" cy="385362"/>
          </a:xfrm>
          <a:prstGeom prst="rect">
            <a:avLst/>
          </a:prstGeom>
          <a:noFill/>
        </p:spPr>
        <p:txBody>
          <a:bodyPr wrap="none" rtlCol="0">
            <a:spAutoFit/>
          </a:bodyPr>
          <a:lstStyle/>
          <a:p>
            <a:pPr defTabSz="932619"/>
            <a:r>
              <a:rPr lang="en-US" sz="1904" b="1">
                <a:solidFill>
                  <a:srgbClr val="0072C6"/>
                </a:solidFill>
                <a:latin typeface="Segoe UI Light"/>
              </a:rPr>
              <a:t>Sprint mail</a:t>
            </a:r>
          </a:p>
        </p:txBody>
      </p:sp>
      <p:grpSp>
        <p:nvGrpSpPr>
          <p:cNvPr id="30" name="Group 29">
            <a:extLst>
              <a:ext uri="{FF2B5EF4-FFF2-40B4-BE49-F238E27FC236}">
                <a16:creationId xmlns:a16="http://schemas.microsoft.com/office/drawing/2014/main" id="{4B5C6C62-9E33-48E1-9F83-DDD3463042C5}"/>
              </a:ext>
            </a:extLst>
          </p:cNvPr>
          <p:cNvGrpSpPr/>
          <p:nvPr/>
        </p:nvGrpSpPr>
        <p:grpSpPr>
          <a:xfrm>
            <a:off x="1490916" y="2201280"/>
            <a:ext cx="289839" cy="190685"/>
            <a:chOff x="2699462" y="1727200"/>
            <a:chExt cx="1350024" cy="682171"/>
          </a:xfrm>
        </p:grpSpPr>
        <p:sp>
          <p:nvSpPr>
            <p:cNvPr id="31" name="Rectangle 30">
              <a:extLst>
                <a:ext uri="{FF2B5EF4-FFF2-40B4-BE49-F238E27FC236}">
                  <a16:creationId xmlns:a16="http://schemas.microsoft.com/office/drawing/2014/main" id="{F62BEC0B-1D6F-4F05-8B23-8A6DA3DE6ADB}"/>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2" name="Isosceles Triangle 31">
              <a:extLst>
                <a:ext uri="{FF2B5EF4-FFF2-40B4-BE49-F238E27FC236}">
                  <a16:creationId xmlns:a16="http://schemas.microsoft.com/office/drawing/2014/main" id="{80E03BD9-8301-4EA0-BECD-5EF20FD3417D}"/>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611532A2-575C-4107-BEE2-811709BB78B3}"/>
              </a:ext>
            </a:extLst>
          </p:cNvPr>
          <p:cNvGrpSpPr/>
          <p:nvPr/>
        </p:nvGrpSpPr>
        <p:grpSpPr>
          <a:xfrm>
            <a:off x="2350737" y="2217652"/>
            <a:ext cx="289839" cy="190685"/>
            <a:chOff x="2699462" y="1727200"/>
            <a:chExt cx="1350024" cy="682171"/>
          </a:xfrm>
        </p:grpSpPr>
        <p:sp>
          <p:nvSpPr>
            <p:cNvPr id="34" name="Rectangle 33">
              <a:extLst>
                <a:ext uri="{FF2B5EF4-FFF2-40B4-BE49-F238E27FC236}">
                  <a16:creationId xmlns:a16="http://schemas.microsoft.com/office/drawing/2014/main" id="{1F23BE2D-DCE6-4E24-B262-A0DF312BCA29}"/>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8A9E3E70-2303-4A9D-B78B-E57610D975DE}"/>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8628C9E8-56C6-4482-9C6F-FB270771517D}"/>
              </a:ext>
            </a:extLst>
          </p:cNvPr>
          <p:cNvGrpSpPr/>
          <p:nvPr/>
        </p:nvGrpSpPr>
        <p:grpSpPr>
          <a:xfrm>
            <a:off x="3194617" y="2234024"/>
            <a:ext cx="289839" cy="190685"/>
            <a:chOff x="2699462" y="1727200"/>
            <a:chExt cx="1350024" cy="682171"/>
          </a:xfrm>
        </p:grpSpPr>
        <p:sp>
          <p:nvSpPr>
            <p:cNvPr id="37" name="Rectangle 36">
              <a:extLst>
                <a:ext uri="{FF2B5EF4-FFF2-40B4-BE49-F238E27FC236}">
                  <a16:creationId xmlns:a16="http://schemas.microsoft.com/office/drawing/2014/main" id="{01928823-04B1-4926-802F-B9AADADB750A}"/>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8" name="Isosceles Triangle 37">
              <a:extLst>
                <a:ext uri="{FF2B5EF4-FFF2-40B4-BE49-F238E27FC236}">
                  <a16:creationId xmlns:a16="http://schemas.microsoft.com/office/drawing/2014/main" id="{15E4EF3F-518F-4810-AB2A-0743192DCA33}"/>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8344B974-1FB2-495F-9C8D-151ABEC9C6C2}"/>
              </a:ext>
            </a:extLst>
          </p:cNvPr>
          <p:cNvGrpSpPr/>
          <p:nvPr/>
        </p:nvGrpSpPr>
        <p:grpSpPr>
          <a:xfrm>
            <a:off x="4038496" y="2250395"/>
            <a:ext cx="289839" cy="190685"/>
            <a:chOff x="2699462" y="1727200"/>
            <a:chExt cx="1350024" cy="682171"/>
          </a:xfrm>
        </p:grpSpPr>
        <p:sp>
          <p:nvSpPr>
            <p:cNvPr id="41" name="Rectangle 40">
              <a:extLst>
                <a:ext uri="{FF2B5EF4-FFF2-40B4-BE49-F238E27FC236}">
                  <a16:creationId xmlns:a16="http://schemas.microsoft.com/office/drawing/2014/main" id="{9DDB3182-40BE-4F6D-8C62-9C60B80D578F}"/>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2D913934-A0CE-458B-84BE-10CDEF582DD2}"/>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cxnSp>
        <p:nvCxnSpPr>
          <p:cNvPr id="46" name="Straight Connector 45">
            <a:extLst>
              <a:ext uri="{FF2B5EF4-FFF2-40B4-BE49-F238E27FC236}">
                <a16:creationId xmlns:a16="http://schemas.microsoft.com/office/drawing/2014/main" id="{8AF97FDF-266E-461F-AA85-89E933232A67}"/>
              </a:ext>
            </a:extLst>
          </p:cNvPr>
          <p:cNvCxnSpPr>
            <a:cxnSpLocks/>
          </p:cNvCxnSpPr>
          <p:nvPr/>
        </p:nvCxnSpPr>
        <p:spPr>
          <a:xfrm>
            <a:off x="3325674"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7368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Sprint Mail – Per Crew (1st Six Years)</a:t>
            </a:r>
          </a:p>
        </p:txBody>
      </p:sp>
      <p:pic>
        <p:nvPicPr>
          <p:cNvPr id="18" name="Picture 17">
            <a:extLst>
              <a:ext uri="{FF2B5EF4-FFF2-40B4-BE49-F238E27FC236}">
                <a16:creationId xmlns:a16="http://schemas.microsoft.com/office/drawing/2014/main" id="{672C5242-E273-4677-B882-07541504D07B}"/>
              </a:ext>
            </a:extLst>
          </p:cNvPr>
          <p:cNvPicPr>
            <a:picLocks noChangeAspect="1"/>
          </p:cNvPicPr>
          <p:nvPr/>
        </p:nvPicPr>
        <p:blipFill>
          <a:blip r:embed="rId3"/>
          <a:stretch>
            <a:fillRect/>
          </a:stretch>
        </p:blipFill>
        <p:spPr>
          <a:xfrm>
            <a:off x="3646250" y="1006483"/>
            <a:ext cx="4776212" cy="5881230"/>
          </a:xfrm>
          <a:prstGeom prst="rect">
            <a:avLst/>
          </a:prstGeom>
        </p:spPr>
      </p:pic>
      <p:pic>
        <p:nvPicPr>
          <p:cNvPr id="27" name="Picture 26">
            <a:extLst>
              <a:ext uri="{FF2B5EF4-FFF2-40B4-BE49-F238E27FC236}">
                <a16:creationId xmlns:a16="http://schemas.microsoft.com/office/drawing/2014/main" id="{820CAB8D-436E-4B2C-AE18-6C2D692D2051}"/>
              </a:ext>
            </a:extLst>
          </p:cNvPr>
          <p:cNvPicPr>
            <a:picLocks noChangeAspect="1"/>
          </p:cNvPicPr>
          <p:nvPr/>
        </p:nvPicPr>
        <p:blipFill>
          <a:blip r:embed="rId4"/>
          <a:stretch>
            <a:fillRect/>
          </a:stretch>
        </p:blipFill>
        <p:spPr>
          <a:xfrm>
            <a:off x="8206207" y="1042996"/>
            <a:ext cx="3955629" cy="5898856"/>
          </a:xfrm>
          <a:prstGeom prst="rect">
            <a:avLst/>
          </a:prstGeom>
        </p:spPr>
      </p:pic>
      <p:grpSp>
        <p:nvGrpSpPr>
          <p:cNvPr id="10" name="Group 9">
            <a:extLst>
              <a:ext uri="{FF2B5EF4-FFF2-40B4-BE49-F238E27FC236}">
                <a16:creationId xmlns:a16="http://schemas.microsoft.com/office/drawing/2014/main" id="{EEC0F806-93E2-4FCB-95E3-BF6BE609A9D2}"/>
              </a:ext>
            </a:extLst>
          </p:cNvPr>
          <p:cNvGrpSpPr/>
          <p:nvPr/>
        </p:nvGrpSpPr>
        <p:grpSpPr>
          <a:xfrm>
            <a:off x="329352" y="1612541"/>
            <a:ext cx="3029120" cy="564257"/>
            <a:chOff x="405552" y="1612541"/>
            <a:chExt cx="3029120" cy="564257"/>
          </a:xfrm>
        </p:grpSpPr>
        <p:sp>
          <p:nvSpPr>
            <p:cNvPr id="8" name="TextBox 7"/>
            <p:cNvSpPr txBox="1"/>
            <p:nvPr/>
          </p:nvSpPr>
          <p:spPr>
            <a:xfrm>
              <a:off x="407919" y="1612541"/>
              <a:ext cx="3026753" cy="564257"/>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Value delivered during the sprint by each feature crew</a:t>
              </a:r>
            </a:p>
          </p:txBody>
        </p:sp>
        <p:grpSp>
          <p:nvGrpSpPr>
            <p:cNvPr id="30" name="Group 29">
              <a:extLst>
                <a:ext uri="{FF2B5EF4-FFF2-40B4-BE49-F238E27FC236}">
                  <a16:creationId xmlns:a16="http://schemas.microsoft.com/office/drawing/2014/main" id="{A61F0CA8-D7FD-495C-85DB-4C526C8C371C}"/>
                </a:ext>
              </a:extLst>
            </p:cNvPr>
            <p:cNvGrpSpPr/>
            <p:nvPr/>
          </p:nvGrpSpPr>
          <p:grpSpPr>
            <a:xfrm>
              <a:off x="405552" y="1679440"/>
              <a:ext cx="213136" cy="140222"/>
              <a:chOff x="2699462" y="1727200"/>
              <a:chExt cx="1350024" cy="682171"/>
            </a:xfrm>
          </p:grpSpPr>
          <p:sp>
            <p:nvSpPr>
              <p:cNvPr id="31" name="Rectangle 30">
                <a:extLst>
                  <a:ext uri="{FF2B5EF4-FFF2-40B4-BE49-F238E27FC236}">
                    <a16:creationId xmlns:a16="http://schemas.microsoft.com/office/drawing/2014/main" id="{57E6D81D-A62B-48CD-92D6-A79A5A6FC9BC}"/>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2" name="Isosceles Triangle 31">
                <a:extLst>
                  <a:ext uri="{FF2B5EF4-FFF2-40B4-BE49-F238E27FC236}">
                    <a16:creationId xmlns:a16="http://schemas.microsoft.com/office/drawing/2014/main" id="{0B2A648A-49D6-4215-A5C9-AEB064CB2A96}"/>
                  </a:ext>
                </a:extLst>
              </p:cNvPr>
              <p:cNvSpPr/>
              <p:nvPr/>
            </p:nvSpPr>
            <p:spPr bwMode="auto">
              <a:xfrm rot="10800000">
                <a:off x="2699462" y="1727200"/>
                <a:ext cx="1350023" cy="494845"/>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51A66C86-9AEA-4DB9-9F6A-BA5793224A8B}"/>
              </a:ext>
            </a:extLst>
          </p:cNvPr>
          <p:cNvGrpSpPr/>
          <p:nvPr/>
        </p:nvGrpSpPr>
        <p:grpSpPr>
          <a:xfrm>
            <a:off x="327642" y="2505293"/>
            <a:ext cx="3336283" cy="282129"/>
            <a:chOff x="403842" y="2505293"/>
            <a:chExt cx="3336283" cy="282129"/>
          </a:xfrm>
        </p:grpSpPr>
        <p:sp>
          <p:nvSpPr>
            <p:cNvPr id="14" name="TextBox 13">
              <a:extLst>
                <a:ext uri="{FF2B5EF4-FFF2-40B4-BE49-F238E27FC236}">
                  <a16:creationId xmlns:a16="http://schemas.microsoft.com/office/drawing/2014/main" id="{D47B3D69-AA78-41A2-BAE3-7E9E4068A5EC}"/>
                </a:ext>
              </a:extLst>
            </p:cNvPr>
            <p:cNvSpPr txBox="1"/>
            <p:nvPr/>
          </p:nvSpPr>
          <p:spPr>
            <a:xfrm>
              <a:off x="407918" y="2505293"/>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Video demo of the value</a:t>
              </a:r>
            </a:p>
          </p:txBody>
        </p:sp>
        <p:grpSp>
          <p:nvGrpSpPr>
            <p:cNvPr id="33" name="Group 32">
              <a:extLst>
                <a:ext uri="{FF2B5EF4-FFF2-40B4-BE49-F238E27FC236}">
                  <a16:creationId xmlns:a16="http://schemas.microsoft.com/office/drawing/2014/main" id="{50710D9A-BB8B-44BB-B83A-930EB364DE69}"/>
                </a:ext>
              </a:extLst>
            </p:cNvPr>
            <p:cNvGrpSpPr/>
            <p:nvPr/>
          </p:nvGrpSpPr>
          <p:grpSpPr>
            <a:xfrm>
              <a:off x="403842" y="2567992"/>
              <a:ext cx="213136" cy="140222"/>
              <a:chOff x="2699462" y="1727200"/>
              <a:chExt cx="1350024" cy="682171"/>
            </a:xfrm>
          </p:grpSpPr>
          <p:sp>
            <p:nvSpPr>
              <p:cNvPr id="34" name="Rectangle 33">
                <a:extLst>
                  <a:ext uri="{FF2B5EF4-FFF2-40B4-BE49-F238E27FC236}">
                    <a16:creationId xmlns:a16="http://schemas.microsoft.com/office/drawing/2014/main" id="{FF3F14CA-E629-46DB-A642-E9F470EFDE92}"/>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ACE2D530-8AB0-47D7-812B-6EA0F0ABEE76}"/>
                  </a:ext>
                </a:extLst>
              </p:cNvPr>
              <p:cNvSpPr/>
              <p:nvPr/>
            </p:nvSpPr>
            <p:spPr bwMode="auto">
              <a:xfrm rot="10800000">
                <a:off x="2699462" y="1727200"/>
                <a:ext cx="1350023" cy="494845"/>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F84389F7-8215-4F1F-B132-260CC89D2836}"/>
              </a:ext>
            </a:extLst>
          </p:cNvPr>
          <p:cNvGrpSpPr/>
          <p:nvPr/>
        </p:nvGrpSpPr>
        <p:grpSpPr>
          <a:xfrm>
            <a:off x="325932" y="3063208"/>
            <a:ext cx="2703863" cy="846386"/>
            <a:chOff x="402132" y="3063208"/>
            <a:chExt cx="2703863" cy="846386"/>
          </a:xfrm>
        </p:grpSpPr>
        <p:sp>
          <p:nvSpPr>
            <p:cNvPr id="16" name="TextBox 15">
              <a:extLst>
                <a:ext uri="{FF2B5EF4-FFF2-40B4-BE49-F238E27FC236}">
                  <a16:creationId xmlns:a16="http://schemas.microsoft.com/office/drawing/2014/main" id="{632A5AB8-82B8-4C21-BFDD-5612CC902562}"/>
                </a:ext>
              </a:extLst>
            </p:cNvPr>
            <p:cNvSpPr txBox="1"/>
            <p:nvPr/>
          </p:nvSpPr>
          <p:spPr>
            <a:xfrm>
              <a:off x="407918" y="3063208"/>
              <a:ext cx="2698077" cy="846386"/>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What the feature team plans to accomplish in the next sprint</a:t>
              </a:r>
            </a:p>
          </p:txBody>
        </p:sp>
        <p:grpSp>
          <p:nvGrpSpPr>
            <p:cNvPr id="36" name="Group 35">
              <a:extLst>
                <a:ext uri="{FF2B5EF4-FFF2-40B4-BE49-F238E27FC236}">
                  <a16:creationId xmlns:a16="http://schemas.microsoft.com/office/drawing/2014/main" id="{0169EE8B-8E57-469E-9123-D7E32DC3CC78}"/>
                </a:ext>
              </a:extLst>
            </p:cNvPr>
            <p:cNvGrpSpPr/>
            <p:nvPr/>
          </p:nvGrpSpPr>
          <p:grpSpPr>
            <a:xfrm>
              <a:off x="402132" y="3104124"/>
              <a:ext cx="213136" cy="140222"/>
              <a:chOff x="2699462" y="1727200"/>
              <a:chExt cx="1350024" cy="682171"/>
            </a:xfrm>
          </p:grpSpPr>
          <p:sp>
            <p:nvSpPr>
              <p:cNvPr id="37" name="Rectangle 36">
                <a:extLst>
                  <a:ext uri="{FF2B5EF4-FFF2-40B4-BE49-F238E27FC236}">
                    <a16:creationId xmlns:a16="http://schemas.microsoft.com/office/drawing/2014/main" id="{1B2AD34E-10D5-4028-A113-870FF6C24CF8}"/>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8" name="Isosceles Triangle 37">
                <a:extLst>
                  <a:ext uri="{FF2B5EF4-FFF2-40B4-BE49-F238E27FC236}">
                    <a16:creationId xmlns:a16="http://schemas.microsoft.com/office/drawing/2014/main" id="{79084E27-D647-4136-858C-CB1D0905C88B}"/>
                  </a:ext>
                </a:extLst>
              </p:cNvPr>
              <p:cNvSpPr/>
              <p:nvPr/>
            </p:nvSpPr>
            <p:spPr bwMode="auto">
              <a:xfrm rot="10800000">
                <a:off x="2699462" y="1727200"/>
                <a:ext cx="1350024" cy="494846"/>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05CF8E35-75EA-436B-9EBB-0B00B2F4538E}"/>
              </a:ext>
            </a:extLst>
          </p:cNvPr>
          <p:cNvGrpSpPr/>
          <p:nvPr/>
        </p:nvGrpSpPr>
        <p:grpSpPr>
          <a:xfrm>
            <a:off x="346480" y="5242069"/>
            <a:ext cx="3373959" cy="1285573"/>
            <a:chOff x="422680" y="4137169"/>
            <a:chExt cx="3373959" cy="1285573"/>
          </a:xfrm>
        </p:grpSpPr>
        <p:sp>
          <p:nvSpPr>
            <p:cNvPr id="40" name="TextBox 39">
              <a:extLst>
                <a:ext uri="{FF2B5EF4-FFF2-40B4-BE49-F238E27FC236}">
                  <a16:creationId xmlns:a16="http://schemas.microsoft.com/office/drawing/2014/main" id="{259AF99A-19DE-44B3-9851-7D64672C5161}"/>
                </a:ext>
              </a:extLst>
            </p:cNvPr>
            <p:cNvSpPr txBox="1"/>
            <p:nvPr/>
          </p:nvSpPr>
          <p:spPr>
            <a:xfrm>
              <a:off x="426756" y="4137169"/>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Outputs not outcomes</a:t>
              </a:r>
            </a:p>
          </p:txBody>
        </p:sp>
        <p:grpSp>
          <p:nvGrpSpPr>
            <p:cNvPr id="7" name="Group 6">
              <a:extLst>
                <a:ext uri="{FF2B5EF4-FFF2-40B4-BE49-F238E27FC236}">
                  <a16:creationId xmlns:a16="http://schemas.microsoft.com/office/drawing/2014/main" id="{3D0D90F9-B483-4BC6-85A6-59898FA04C57}"/>
                </a:ext>
              </a:extLst>
            </p:cNvPr>
            <p:cNvGrpSpPr/>
            <p:nvPr/>
          </p:nvGrpSpPr>
          <p:grpSpPr>
            <a:xfrm>
              <a:off x="422680" y="4199868"/>
              <a:ext cx="213136" cy="140222"/>
              <a:chOff x="422680" y="4199868"/>
              <a:chExt cx="213136" cy="140222"/>
            </a:xfrm>
          </p:grpSpPr>
          <p:sp>
            <p:nvSpPr>
              <p:cNvPr id="42" name="Rectangle 41">
                <a:extLst>
                  <a:ext uri="{FF2B5EF4-FFF2-40B4-BE49-F238E27FC236}">
                    <a16:creationId xmlns:a16="http://schemas.microsoft.com/office/drawing/2014/main" id="{3CC29F6F-3E91-4CE0-A7E1-977CB85A65CC}"/>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43" name="Isosceles Triangle 42">
                <a:extLst>
                  <a:ext uri="{FF2B5EF4-FFF2-40B4-BE49-F238E27FC236}">
                    <a16:creationId xmlns:a16="http://schemas.microsoft.com/office/drawing/2014/main" id="{EC8DA9C8-DDE6-45F2-9A87-EB8E8CB61A66}"/>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D5D09EED-1ADF-4E1E-8771-3FA3DC3EFD0B}"/>
                </a:ext>
              </a:extLst>
            </p:cNvPr>
            <p:cNvSpPr txBox="1"/>
            <p:nvPr/>
          </p:nvSpPr>
          <p:spPr>
            <a:xfrm>
              <a:off x="445594" y="4638891"/>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Too granular for stakeholders</a:t>
              </a:r>
            </a:p>
          </p:txBody>
        </p:sp>
        <p:sp>
          <p:nvSpPr>
            <p:cNvPr id="48" name="TextBox 47">
              <a:extLst>
                <a:ext uri="{FF2B5EF4-FFF2-40B4-BE49-F238E27FC236}">
                  <a16:creationId xmlns:a16="http://schemas.microsoft.com/office/drawing/2014/main" id="{B9D4CBBF-DBC1-4739-A2EC-AB6DD1160080}"/>
                </a:ext>
              </a:extLst>
            </p:cNvPr>
            <p:cNvSpPr txBox="1"/>
            <p:nvPr/>
          </p:nvSpPr>
          <p:spPr>
            <a:xfrm>
              <a:off x="464432" y="5140613"/>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Too many to review well</a:t>
              </a:r>
            </a:p>
          </p:txBody>
        </p:sp>
        <p:grpSp>
          <p:nvGrpSpPr>
            <p:cNvPr id="52" name="Group 51">
              <a:extLst>
                <a:ext uri="{FF2B5EF4-FFF2-40B4-BE49-F238E27FC236}">
                  <a16:creationId xmlns:a16="http://schemas.microsoft.com/office/drawing/2014/main" id="{FDBEA328-C7FE-47C5-B8F5-70D3F87E3926}"/>
                </a:ext>
              </a:extLst>
            </p:cNvPr>
            <p:cNvGrpSpPr/>
            <p:nvPr/>
          </p:nvGrpSpPr>
          <p:grpSpPr>
            <a:xfrm>
              <a:off x="422680" y="4695300"/>
              <a:ext cx="213136" cy="140222"/>
              <a:chOff x="422680" y="4199868"/>
              <a:chExt cx="213136" cy="140222"/>
            </a:xfrm>
          </p:grpSpPr>
          <p:sp>
            <p:nvSpPr>
              <p:cNvPr id="53" name="Rectangle 52">
                <a:extLst>
                  <a:ext uri="{FF2B5EF4-FFF2-40B4-BE49-F238E27FC236}">
                    <a16:creationId xmlns:a16="http://schemas.microsoft.com/office/drawing/2014/main" id="{B53645E0-8DBF-4762-8B1F-33F1B73C0533}"/>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54" name="Isosceles Triangle 53">
                <a:extLst>
                  <a:ext uri="{FF2B5EF4-FFF2-40B4-BE49-F238E27FC236}">
                    <a16:creationId xmlns:a16="http://schemas.microsoft.com/office/drawing/2014/main" id="{D9A94B38-2ABE-4D06-AFCC-A26249BC3B70}"/>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43BE8ED0-14BF-450F-8A1E-C6B9D5BA2F23}"/>
                </a:ext>
              </a:extLst>
            </p:cNvPr>
            <p:cNvGrpSpPr/>
            <p:nvPr/>
          </p:nvGrpSpPr>
          <p:grpSpPr>
            <a:xfrm>
              <a:off x="422680" y="5192979"/>
              <a:ext cx="213136" cy="140222"/>
              <a:chOff x="422680" y="4199868"/>
              <a:chExt cx="213136" cy="140222"/>
            </a:xfrm>
          </p:grpSpPr>
          <p:sp>
            <p:nvSpPr>
              <p:cNvPr id="56" name="Rectangle 55">
                <a:extLst>
                  <a:ext uri="{FF2B5EF4-FFF2-40B4-BE49-F238E27FC236}">
                    <a16:creationId xmlns:a16="http://schemas.microsoft.com/office/drawing/2014/main" id="{AA4D2DA6-2218-4A56-9DC5-9DDA0F81C5BF}"/>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57" name="Isosceles Triangle 56">
                <a:extLst>
                  <a:ext uri="{FF2B5EF4-FFF2-40B4-BE49-F238E27FC236}">
                    <a16:creationId xmlns:a16="http://schemas.microsoft.com/office/drawing/2014/main" id="{C0440AA3-09D5-4F4C-B4E5-DB2E00097FD6}"/>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sp>
        <p:nvSpPr>
          <p:cNvPr id="13" name="TextBox 12">
            <a:extLst>
              <a:ext uri="{FF2B5EF4-FFF2-40B4-BE49-F238E27FC236}">
                <a16:creationId xmlns:a16="http://schemas.microsoft.com/office/drawing/2014/main" id="{67D99961-81DC-40E2-8783-ABAA29ABB484}"/>
              </a:ext>
            </a:extLst>
          </p:cNvPr>
          <p:cNvSpPr txBox="1"/>
          <p:nvPr/>
        </p:nvSpPr>
        <p:spPr>
          <a:xfrm>
            <a:off x="214734" y="4583583"/>
            <a:ext cx="2913298" cy="596830"/>
          </a:xfrm>
          <a:prstGeom prst="rect">
            <a:avLst/>
          </a:prstGeom>
          <a:noFill/>
        </p:spPr>
        <p:txBody>
          <a:bodyPr wrap="none" lIns="182880" tIns="146304" rIns="182880" bIns="146304" rtlCol="0">
            <a:spAutoFit/>
          </a:bodyPr>
          <a:lstStyle/>
          <a:p>
            <a:pPr>
              <a:lnSpc>
                <a:spcPct val="90000"/>
              </a:lnSpc>
              <a:spcAft>
                <a:spcPts val="600"/>
              </a:spcAft>
            </a:pPr>
            <a:r>
              <a:rPr lang="en-US" sz="2176" b="1">
                <a:solidFill>
                  <a:prstClr val="black">
                    <a:lumMod val="75000"/>
                    <a:lumOff val="25000"/>
                  </a:prstClr>
                </a:solidFill>
                <a:latin typeface="Arial Narrow" panose="020B0606020202030204" pitchFamily="34" charset="0"/>
              </a:rPr>
              <a:t>Opportunity to improve</a:t>
            </a:r>
          </a:p>
        </p:txBody>
      </p:sp>
    </p:spTree>
    <p:extLst>
      <p:ext uri="{BB962C8B-B14F-4D97-AF65-F5344CB8AC3E}">
        <p14:creationId xmlns:p14="http://schemas.microsoft.com/office/powerpoint/2010/main" val="131189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Sprint Mail – Per Epic (Current Practice)</a:t>
            </a:r>
          </a:p>
        </p:txBody>
      </p:sp>
      <p:sp>
        <p:nvSpPr>
          <p:cNvPr id="8" name="TextBox 7"/>
          <p:cNvSpPr txBox="1"/>
          <p:nvPr/>
        </p:nvSpPr>
        <p:spPr>
          <a:xfrm>
            <a:off x="407918" y="1612541"/>
            <a:ext cx="2698077"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Value delivered against each Objective </a:t>
            </a:r>
            <a:r>
              <a:rPr lang="en-US" sz="2176" i="1">
                <a:solidFill>
                  <a:prstClr val="black">
                    <a:lumMod val="75000"/>
                    <a:lumOff val="25000"/>
                  </a:prstClr>
                </a:solidFill>
                <a:latin typeface="Arial Narrow" panose="020B0606020202030204" pitchFamily="34" charset="0"/>
              </a:rPr>
              <a:t>for Epic</a:t>
            </a:r>
          </a:p>
        </p:txBody>
      </p:sp>
      <p:sp>
        <p:nvSpPr>
          <p:cNvPr id="14" name="TextBox 13">
            <a:extLst>
              <a:ext uri="{FF2B5EF4-FFF2-40B4-BE49-F238E27FC236}">
                <a16:creationId xmlns:a16="http://schemas.microsoft.com/office/drawing/2014/main" id="{D47B3D69-AA78-41A2-BAE3-7E9E4068A5EC}"/>
              </a:ext>
            </a:extLst>
          </p:cNvPr>
          <p:cNvSpPr txBox="1"/>
          <p:nvPr/>
        </p:nvSpPr>
        <p:spPr>
          <a:xfrm>
            <a:off x="407918" y="2683058"/>
            <a:ext cx="3583551"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Video by </a:t>
            </a:r>
            <a:r>
              <a:rPr lang="en-US" sz="2176" i="1">
                <a:solidFill>
                  <a:prstClr val="black">
                    <a:lumMod val="75000"/>
                    <a:lumOff val="25000"/>
                  </a:prstClr>
                </a:solidFill>
                <a:latin typeface="Arial Narrow" panose="020B0606020202030204" pitchFamily="34" charset="0"/>
              </a:rPr>
              <a:t>Epic </a:t>
            </a:r>
            <a:r>
              <a:rPr lang="en-US" sz="2176">
                <a:solidFill>
                  <a:prstClr val="black">
                    <a:lumMod val="75000"/>
                    <a:lumOff val="25000"/>
                  </a:prstClr>
                </a:solidFill>
                <a:latin typeface="Arial Narrow" panose="020B0606020202030204" pitchFamily="34" charset="0"/>
              </a:rPr>
              <a:t>objective, </a:t>
            </a:r>
            <a:br>
              <a:rPr lang="en-US" sz="2176">
                <a:solidFill>
                  <a:prstClr val="black">
                    <a:lumMod val="75000"/>
                    <a:lumOff val="25000"/>
                  </a:prstClr>
                </a:solidFill>
                <a:latin typeface="Arial Narrow" panose="020B0606020202030204" pitchFamily="34" charset="0"/>
              </a:rPr>
            </a:br>
            <a:r>
              <a:rPr lang="en-US" sz="2176">
                <a:solidFill>
                  <a:prstClr val="black">
                    <a:lumMod val="75000"/>
                    <a:lumOff val="25000"/>
                  </a:prstClr>
                </a:solidFill>
                <a:latin typeface="Arial Narrow" panose="020B0606020202030204" pitchFamily="34" charset="0"/>
              </a:rPr>
              <a:t>not org structure</a:t>
            </a:r>
          </a:p>
        </p:txBody>
      </p:sp>
      <p:sp>
        <p:nvSpPr>
          <p:cNvPr id="16" name="TextBox 15">
            <a:extLst>
              <a:ext uri="{FF2B5EF4-FFF2-40B4-BE49-F238E27FC236}">
                <a16:creationId xmlns:a16="http://schemas.microsoft.com/office/drawing/2014/main" id="{632A5AB8-82B8-4C21-BFDD-5612CC902562}"/>
              </a:ext>
            </a:extLst>
          </p:cNvPr>
          <p:cNvSpPr txBox="1"/>
          <p:nvPr/>
        </p:nvSpPr>
        <p:spPr>
          <a:xfrm>
            <a:off x="407918" y="3811107"/>
            <a:ext cx="3194411"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Value planned for </a:t>
            </a:r>
            <a:r>
              <a:rPr lang="en-US" sz="2176" i="1">
                <a:solidFill>
                  <a:prstClr val="black">
                    <a:lumMod val="75000"/>
                    <a:lumOff val="25000"/>
                  </a:prstClr>
                </a:solidFill>
                <a:latin typeface="Arial Narrow" panose="020B0606020202030204" pitchFamily="34" charset="0"/>
              </a:rPr>
              <a:t>Epic</a:t>
            </a:r>
            <a:r>
              <a:rPr lang="en-US" sz="2176">
                <a:solidFill>
                  <a:prstClr val="black">
                    <a:lumMod val="75000"/>
                    <a:lumOff val="25000"/>
                  </a:prstClr>
                </a:solidFill>
                <a:latin typeface="Arial Narrow" panose="020B0606020202030204" pitchFamily="34" charset="0"/>
              </a:rPr>
              <a:t> </a:t>
            </a:r>
            <a:br>
              <a:rPr lang="en-US" sz="2176">
                <a:solidFill>
                  <a:prstClr val="black">
                    <a:lumMod val="75000"/>
                    <a:lumOff val="25000"/>
                  </a:prstClr>
                </a:solidFill>
                <a:latin typeface="Arial Narrow" panose="020B0606020202030204" pitchFamily="34" charset="0"/>
              </a:rPr>
            </a:br>
            <a:r>
              <a:rPr lang="en-US" sz="2176">
                <a:solidFill>
                  <a:prstClr val="black">
                    <a:lumMod val="75000"/>
                    <a:lumOff val="25000"/>
                  </a:prstClr>
                </a:solidFill>
                <a:latin typeface="Arial Narrow" panose="020B0606020202030204" pitchFamily="34" charset="0"/>
              </a:rPr>
              <a:t>in next sprint</a:t>
            </a:r>
          </a:p>
        </p:txBody>
      </p:sp>
      <p:pic>
        <p:nvPicPr>
          <p:cNvPr id="4" name="Picture 3">
            <a:extLst>
              <a:ext uri="{FF2B5EF4-FFF2-40B4-BE49-F238E27FC236}">
                <a16:creationId xmlns:a16="http://schemas.microsoft.com/office/drawing/2014/main" id="{DF6870D6-6D09-498B-B713-DDB746CB7E26}"/>
              </a:ext>
            </a:extLst>
          </p:cNvPr>
          <p:cNvPicPr>
            <a:picLocks noChangeAspect="1"/>
          </p:cNvPicPr>
          <p:nvPr/>
        </p:nvPicPr>
        <p:blipFill>
          <a:blip r:embed="rId3"/>
          <a:stretch>
            <a:fillRect/>
          </a:stretch>
        </p:blipFill>
        <p:spPr>
          <a:xfrm>
            <a:off x="3361763" y="1105980"/>
            <a:ext cx="8801820" cy="5574486"/>
          </a:xfrm>
          <a:prstGeom prst="rect">
            <a:avLst/>
          </a:prstGeom>
        </p:spPr>
      </p:pic>
      <p:grpSp>
        <p:nvGrpSpPr>
          <p:cNvPr id="27" name="Group 26">
            <a:extLst>
              <a:ext uri="{FF2B5EF4-FFF2-40B4-BE49-F238E27FC236}">
                <a16:creationId xmlns:a16="http://schemas.microsoft.com/office/drawing/2014/main" id="{ABBCBEEC-D0A7-4216-AB7C-C8684E84E08D}"/>
              </a:ext>
            </a:extLst>
          </p:cNvPr>
          <p:cNvGrpSpPr/>
          <p:nvPr/>
        </p:nvGrpSpPr>
        <p:grpSpPr>
          <a:xfrm>
            <a:off x="407918" y="1703821"/>
            <a:ext cx="289839" cy="190685"/>
            <a:chOff x="2699462" y="1727200"/>
            <a:chExt cx="1350024" cy="682171"/>
          </a:xfrm>
        </p:grpSpPr>
        <p:sp>
          <p:nvSpPr>
            <p:cNvPr id="30" name="Rectangle 29">
              <a:extLst>
                <a:ext uri="{FF2B5EF4-FFF2-40B4-BE49-F238E27FC236}">
                  <a16:creationId xmlns:a16="http://schemas.microsoft.com/office/drawing/2014/main" id="{B5DCE1F1-C7C1-4BFC-9572-619A91FA55DE}"/>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12974B02-C605-437B-8408-3DFB665F124A}"/>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B00A8630-501D-4652-878D-0BE66E9493CA}"/>
              </a:ext>
            </a:extLst>
          </p:cNvPr>
          <p:cNvGrpSpPr/>
          <p:nvPr/>
        </p:nvGrpSpPr>
        <p:grpSpPr>
          <a:xfrm>
            <a:off x="407921" y="2769207"/>
            <a:ext cx="289839" cy="190685"/>
            <a:chOff x="2699462" y="1727200"/>
            <a:chExt cx="1350024" cy="682171"/>
          </a:xfrm>
        </p:grpSpPr>
        <p:sp>
          <p:nvSpPr>
            <p:cNvPr id="33" name="Rectangle 32">
              <a:extLst>
                <a:ext uri="{FF2B5EF4-FFF2-40B4-BE49-F238E27FC236}">
                  <a16:creationId xmlns:a16="http://schemas.microsoft.com/office/drawing/2014/main" id="{D65DF4C7-2DF8-484E-A423-7279E6EE6BFC}"/>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18B70F70-3D87-40E2-B88B-7957A9A52F7D}"/>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A9594474-C3BA-4868-AE16-09807C7D30E7}"/>
              </a:ext>
            </a:extLst>
          </p:cNvPr>
          <p:cNvGrpSpPr/>
          <p:nvPr/>
        </p:nvGrpSpPr>
        <p:grpSpPr>
          <a:xfrm>
            <a:off x="407920" y="3890737"/>
            <a:ext cx="289839" cy="190685"/>
            <a:chOff x="2699462" y="1727200"/>
            <a:chExt cx="1350024" cy="682171"/>
          </a:xfrm>
        </p:grpSpPr>
        <p:sp>
          <p:nvSpPr>
            <p:cNvPr id="36" name="Rectangle 35">
              <a:extLst>
                <a:ext uri="{FF2B5EF4-FFF2-40B4-BE49-F238E27FC236}">
                  <a16:creationId xmlns:a16="http://schemas.microsoft.com/office/drawing/2014/main" id="{6A1A8BC4-905B-4ADA-A007-40CF212B5AA8}"/>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7" name="Isosceles Triangle 36">
              <a:extLst>
                <a:ext uri="{FF2B5EF4-FFF2-40B4-BE49-F238E27FC236}">
                  <a16:creationId xmlns:a16="http://schemas.microsoft.com/office/drawing/2014/main" id="{0E68FA8E-F5F6-43FC-BC54-EA16EFE14E44}"/>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spTree>
    <p:extLst>
      <p:ext uri="{BB962C8B-B14F-4D97-AF65-F5344CB8AC3E}">
        <p14:creationId xmlns:p14="http://schemas.microsoft.com/office/powerpoint/2010/main" val="913248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151643306"/>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132057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B196-90F3-4A27-9C82-93CB27BC675A}"/>
              </a:ext>
            </a:extLst>
          </p:cNvPr>
          <p:cNvSpPr>
            <a:spLocks noGrp="1"/>
          </p:cNvSpPr>
          <p:nvPr>
            <p:ph type="title"/>
          </p:nvPr>
        </p:nvSpPr>
        <p:spPr>
          <a:xfrm>
            <a:off x="436562" y="379433"/>
            <a:ext cx="11563350" cy="773112"/>
          </a:xfrm>
        </p:spPr>
        <p:txBody>
          <a:bodyPr/>
          <a:lstStyle/>
          <a:p>
            <a:pPr lvl="0"/>
            <a:r>
              <a:rPr lang="en-US"/>
              <a:t>Managing the pipeline:</a:t>
            </a:r>
            <a:br>
              <a:rPr lang="en-US"/>
            </a:br>
            <a:br>
              <a:rPr lang="en-US"/>
            </a:br>
            <a:endParaRPr lang="en-US"/>
          </a:p>
        </p:txBody>
      </p:sp>
      <p:sp>
        <p:nvSpPr>
          <p:cNvPr id="3" name="Rectangle 2">
            <a:extLst>
              <a:ext uri="{FF2B5EF4-FFF2-40B4-BE49-F238E27FC236}">
                <a16:creationId xmlns:a16="http://schemas.microsoft.com/office/drawing/2014/main" id="{4C84A2CF-F2D4-4A9F-A030-9F794E2D47FA}"/>
              </a:ext>
            </a:extLst>
          </p:cNvPr>
          <p:cNvSpPr/>
          <p:nvPr/>
        </p:nvSpPr>
        <p:spPr>
          <a:xfrm>
            <a:off x="3274142" y="2054503"/>
            <a:ext cx="8725769" cy="1323439"/>
          </a:xfrm>
          <a:prstGeom prst="rect">
            <a:avLst/>
          </a:prstGeom>
        </p:spPr>
        <p:txBody>
          <a:bodyPr wrap="squar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0078D7"/>
                </a:solidFill>
                <a:effectLst/>
                <a:uLnTx/>
                <a:uFillTx/>
                <a:latin typeface="Segoe UI Semibold"/>
                <a:ea typeface="+mn-ea"/>
                <a:cs typeface="+mn-cs"/>
              </a:rPr>
              <a:t>go fast</a:t>
            </a:r>
            <a:endParaRPr kumimoji="0" lang="en-US" sz="44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4" name="Rectangle 3">
            <a:extLst>
              <a:ext uri="{FF2B5EF4-FFF2-40B4-BE49-F238E27FC236}">
                <a16:creationId xmlns:a16="http://schemas.microsoft.com/office/drawing/2014/main" id="{770EAC71-BB2F-4195-AE13-AD89ED281060}"/>
              </a:ext>
            </a:extLst>
          </p:cNvPr>
          <p:cNvSpPr/>
          <p:nvPr/>
        </p:nvSpPr>
        <p:spPr>
          <a:xfrm>
            <a:off x="2228946" y="1487082"/>
            <a:ext cx="2665473" cy="646331"/>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7"/>
                </a:solidFill>
                <a:effectLst/>
                <a:uLnTx/>
                <a:uFillTx/>
                <a:latin typeface="Segoe UI"/>
                <a:ea typeface="+mn-ea"/>
                <a:cs typeface="+mn-cs"/>
              </a:rPr>
              <a:t>How do you</a:t>
            </a:r>
          </a:p>
        </p:txBody>
      </p:sp>
      <p:sp>
        <p:nvSpPr>
          <p:cNvPr id="5" name="Rectangle 4">
            <a:extLst>
              <a:ext uri="{FF2B5EF4-FFF2-40B4-BE49-F238E27FC236}">
                <a16:creationId xmlns:a16="http://schemas.microsoft.com/office/drawing/2014/main" id="{F8C6706A-7D8B-4FD4-879A-B7BE17CB293F}"/>
              </a:ext>
            </a:extLst>
          </p:cNvPr>
          <p:cNvSpPr/>
          <p:nvPr/>
        </p:nvSpPr>
        <p:spPr>
          <a:xfrm>
            <a:off x="4439486" y="3278188"/>
            <a:ext cx="697627" cy="461665"/>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and</a:t>
            </a:r>
          </a:p>
        </p:txBody>
      </p:sp>
      <p:sp>
        <p:nvSpPr>
          <p:cNvPr id="6" name="Rectangle 5">
            <a:extLst>
              <a:ext uri="{FF2B5EF4-FFF2-40B4-BE49-F238E27FC236}">
                <a16:creationId xmlns:a16="http://schemas.microsoft.com/office/drawing/2014/main" id="{485ABACC-C6AE-42E8-B378-63D262C0CF2D}"/>
              </a:ext>
            </a:extLst>
          </p:cNvPr>
          <p:cNvSpPr/>
          <p:nvPr/>
        </p:nvSpPr>
        <p:spPr>
          <a:xfrm>
            <a:off x="5638120" y="3578331"/>
            <a:ext cx="2012089" cy="1569660"/>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rgbClr val="0078D7"/>
                </a:solidFill>
                <a:effectLst/>
                <a:uLnTx/>
                <a:uFillTx/>
                <a:latin typeface="Segoe UI Semibold"/>
                <a:ea typeface="+mn-ea"/>
                <a:cs typeface="+mn-cs"/>
              </a:rPr>
              <a:t>not</a:t>
            </a:r>
            <a:endParaRPr kumimoji="0" lang="en-US" sz="96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7" name="Rectangle 6">
            <a:extLst>
              <a:ext uri="{FF2B5EF4-FFF2-40B4-BE49-F238E27FC236}">
                <a16:creationId xmlns:a16="http://schemas.microsoft.com/office/drawing/2014/main" id="{4494D132-F166-4C28-8072-9784537CB42A}"/>
              </a:ext>
            </a:extLst>
          </p:cNvPr>
          <p:cNvSpPr/>
          <p:nvPr/>
        </p:nvSpPr>
        <p:spPr>
          <a:xfrm>
            <a:off x="6644164" y="5253504"/>
            <a:ext cx="4865114" cy="1015663"/>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0078D7"/>
                </a:solidFill>
                <a:effectLst/>
                <a:uLnTx/>
                <a:uFillTx/>
                <a:latin typeface="Segoe UI Semibold"/>
                <a:ea typeface="+mn-ea"/>
                <a:cs typeface="+mn-cs"/>
              </a:rPr>
              <a:t>break things?</a:t>
            </a:r>
          </a:p>
        </p:txBody>
      </p:sp>
    </p:spTree>
    <p:extLst>
      <p:ext uri="{BB962C8B-B14F-4D97-AF65-F5344CB8AC3E}">
        <p14:creationId xmlns:p14="http://schemas.microsoft.com/office/powerpoint/2010/main" val="227669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4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6BBDCC73-23CC-4F23-A138-1C34648C0EF3}"/>
              </a:ext>
            </a:extLst>
          </p:cNvPr>
          <p:cNvSpPr/>
          <p:nvPr/>
        </p:nvSpPr>
        <p:spPr bwMode="auto">
          <a:xfrm>
            <a:off x="9451887" y="1095931"/>
            <a:ext cx="2094855" cy="573360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pic>
        <p:nvPicPr>
          <p:cNvPr id="120" name="Picture 119" descr="GitHub">
            <a:extLst>
              <a:ext uri="{FF2B5EF4-FFF2-40B4-BE49-F238E27FC236}">
                <a16:creationId xmlns:a16="http://schemas.microsoft.com/office/drawing/2014/main" id="{D92A528C-FD67-452D-9DA1-C18350B82E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1952" y="1132766"/>
            <a:ext cx="1310023" cy="537110"/>
          </a:xfrm>
          <a:prstGeom prst="rect">
            <a:avLst/>
          </a:prstGeom>
        </p:spPr>
      </p:pic>
      <p:pic>
        <p:nvPicPr>
          <p:cNvPr id="121" name="Google Shape;766;p115">
            <a:extLst>
              <a:ext uri="{FF2B5EF4-FFF2-40B4-BE49-F238E27FC236}">
                <a16:creationId xmlns:a16="http://schemas.microsoft.com/office/drawing/2014/main" id="{FD8A3C73-8523-4D82-99A5-99AD6F3165D3}"/>
              </a:ext>
            </a:extLst>
          </p:cNvPr>
          <p:cNvPicPr preferRelativeResize="0"/>
          <p:nvPr/>
        </p:nvPicPr>
        <p:blipFill rotWithShape="1">
          <a:blip r:embed="rId4">
            <a:alphaModFix/>
            <a:duotone>
              <a:schemeClr val="bg2">
                <a:shade val="45000"/>
                <a:satMod val="135000"/>
              </a:schemeClr>
              <a:prstClr val="white"/>
            </a:duotone>
          </a:blip>
          <a:srcRect/>
          <a:stretch/>
        </p:blipFill>
        <p:spPr>
          <a:xfrm>
            <a:off x="10073963" y="5641586"/>
            <a:ext cx="897281" cy="897281"/>
          </a:xfrm>
          <a:prstGeom prst="rect">
            <a:avLst/>
          </a:prstGeom>
          <a:noFill/>
          <a:ln>
            <a:noFill/>
          </a:ln>
        </p:spPr>
      </p:pic>
      <p:pic>
        <p:nvPicPr>
          <p:cNvPr id="122" name="Google Shape;769;p115">
            <a:extLst>
              <a:ext uri="{FF2B5EF4-FFF2-40B4-BE49-F238E27FC236}">
                <a16:creationId xmlns:a16="http://schemas.microsoft.com/office/drawing/2014/main" id="{BF5438A8-699D-456C-A488-355A94ACD249}"/>
              </a:ext>
            </a:extLst>
          </p:cNvPr>
          <p:cNvPicPr preferRelativeResize="0"/>
          <p:nvPr/>
        </p:nvPicPr>
        <p:blipFill rotWithShape="1">
          <a:blip r:embed="rId5">
            <a:alphaModFix/>
            <a:duotone>
              <a:schemeClr val="bg2">
                <a:shade val="45000"/>
                <a:satMod val="135000"/>
              </a:schemeClr>
              <a:prstClr val="white"/>
            </a:duotone>
          </a:blip>
          <a:srcRect/>
          <a:stretch/>
        </p:blipFill>
        <p:spPr>
          <a:xfrm>
            <a:off x="10036007" y="1735498"/>
            <a:ext cx="973193" cy="973193"/>
          </a:xfrm>
          <a:prstGeom prst="rect">
            <a:avLst/>
          </a:prstGeom>
          <a:noFill/>
          <a:ln>
            <a:noFill/>
          </a:ln>
        </p:spPr>
      </p:pic>
      <p:pic>
        <p:nvPicPr>
          <p:cNvPr id="123" name="Google Shape;715;p111">
            <a:extLst>
              <a:ext uri="{FF2B5EF4-FFF2-40B4-BE49-F238E27FC236}">
                <a16:creationId xmlns:a16="http://schemas.microsoft.com/office/drawing/2014/main" id="{9D194BB1-7399-46D1-8A20-630E6BE81440}"/>
              </a:ext>
            </a:extLst>
          </p:cNvPr>
          <p:cNvPicPr preferRelativeResize="0"/>
          <p:nvPr/>
        </p:nvPicPr>
        <p:blipFill rotWithShape="1">
          <a:blip r:embed="rId6">
            <a:alphaModFix/>
            <a:duotone>
              <a:schemeClr val="bg2">
                <a:shade val="45000"/>
                <a:satMod val="135000"/>
              </a:schemeClr>
              <a:prstClr val="white"/>
            </a:duotone>
          </a:blip>
          <a:srcRect/>
          <a:stretch/>
        </p:blipFill>
        <p:spPr>
          <a:xfrm>
            <a:off x="10073963" y="3113026"/>
            <a:ext cx="897281" cy="897281"/>
          </a:xfrm>
          <a:prstGeom prst="rect">
            <a:avLst/>
          </a:prstGeom>
          <a:noFill/>
          <a:ln>
            <a:noFill/>
          </a:ln>
        </p:spPr>
      </p:pic>
      <p:pic>
        <p:nvPicPr>
          <p:cNvPr id="124" name="Graphic 123">
            <a:extLst>
              <a:ext uri="{FF2B5EF4-FFF2-40B4-BE49-F238E27FC236}">
                <a16:creationId xmlns:a16="http://schemas.microsoft.com/office/drawing/2014/main" id="{77ED10D8-BA25-4492-9BE2-BFD337C1834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11919" y="4477673"/>
            <a:ext cx="776963" cy="776963"/>
          </a:xfrm>
          <a:prstGeom prst="rect">
            <a:avLst/>
          </a:prstGeom>
        </p:spPr>
      </p:pic>
      <p:grpSp>
        <p:nvGrpSpPr>
          <p:cNvPr id="163" name="Group 162">
            <a:extLst>
              <a:ext uri="{FF2B5EF4-FFF2-40B4-BE49-F238E27FC236}">
                <a16:creationId xmlns:a16="http://schemas.microsoft.com/office/drawing/2014/main" id="{41213666-6013-48DF-A75A-8CE3F4359586}"/>
              </a:ext>
            </a:extLst>
          </p:cNvPr>
          <p:cNvGrpSpPr/>
          <p:nvPr/>
        </p:nvGrpSpPr>
        <p:grpSpPr>
          <a:xfrm>
            <a:off x="779360" y="3045404"/>
            <a:ext cx="8599249" cy="1871471"/>
            <a:chOff x="503496" y="1133347"/>
            <a:chExt cx="7684446" cy="1872002"/>
          </a:xfrm>
          <a:solidFill>
            <a:schemeClr val="tx1">
              <a:lumMod val="10000"/>
              <a:lumOff val="90000"/>
            </a:schemeClr>
          </a:solidFill>
        </p:grpSpPr>
        <p:sp>
          <p:nvSpPr>
            <p:cNvPr id="164" name="Rectangle 163">
              <a:extLst>
                <a:ext uri="{FF2B5EF4-FFF2-40B4-BE49-F238E27FC236}">
                  <a16:creationId xmlns:a16="http://schemas.microsoft.com/office/drawing/2014/main" id="{25F68965-EF81-4B52-87FB-DB30A6BF7468}"/>
                </a:ext>
              </a:extLst>
            </p:cNvPr>
            <p:cNvSpPr/>
            <p:nvPr/>
          </p:nvSpPr>
          <p:spPr bwMode="auto">
            <a:xfrm>
              <a:off x="503496" y="1133347"/>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sp>
          <p:nvSpPr>
            <p:cNvPr id="165" name="Rectangle 164">
              <a:extLst>
                <a:ext uri="{FF2B5EF4-FFF2-40B4-BE49-F238E27FC236}">
                  <a16:creationId xmlns:a16="http://schemas.microsoft.com/office/drawing/2014/main" id="{0D2E570D-4E33-44EF-BF9B-6DDE4A9A5683}"/>
                </a:ext>
              </a:extLst>
            </p:cNvPr>
            <p:cNvSpPr/>
            <p:nvPr/>
          </p:nvSpPr>
          <p:spPr bwMode="auto">
            <a:xfrm>
              <a:off x="2440978" y="1133349"/>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sp>
          <p:nvSpPr>
            <p:cNvPr id="166" name="Rectangle 165">
              <a:extLst>
                <a:ext uri="{FF2B5EF4-FFF2-40B4-BE49-F238E27FC236}">
                  <a16:creationId xmlns:a16="http://schemas.microsoft.com/office/drawing/2014/main" id="{2E60B937-3D7B-4215-80BE-3436BADBB6BD}"/>
                </a:ext>
              </a:extLst>
            </p:cNvPr>
            <p:cNvSpPr/>
            <p:nvPr/>
          </p:nvSpPr>
          <p:spPr bwMode="auto">
            <a:xfrm>
              <a:off x="4378460" y="1133348"/>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sp>
          <p:nvSpPr>
            <p:cNvPr id="167" name="Rectangle 166">
              <a:extLst>
                <a:ext uri="{FF2B5EF4-FFF2-40B4-BE49-F238E27FC236}">
                  <a16:creationId xmlns:a16="http://schemas.microsoft.com/office/drawing/2014/main" id="{824ECCB8-AF75-4EE5-9788-67E051877BE7}"/>
                </a:ext>
              </a:extLst>
            </p:cNvPr>
            <p:cNvSpPr/>
            <p:nvPr/>
          </p:nvSpPr>
          <p:spPr bwMode="auto">
            <a:xfrm>
              <a:off x="6315942" y="1133347"/>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5F751F28-204B-422A-8BE5-7ED9AE07FC25}"/>
              </a:ext>
            </a:extLst>
          </p:cNvPr>
          <p:cNvGrpSpPr/>
          <p:nvPr/>
        </p:nvGrpSpPr>
        <p:grpSpPr>
          <a:xfrm>
            <a:off x="779360" y="4958069"/>
            <a:ext cx="8599249" cy="1871471"/>
            <a:chOff x="503496" y="1133347"/>
            <a:chExt cx="7684446" cy="1872002"/>
          </a:xfrm>
          <a:solidFill>
            <a:schemeClr val="tx1">
              <a:lumMod val="10000"/>
              <a:lumOff val="90000"/>
            </a:schemeClr>
          </a:solidFill>
        </p:grpSpPr>
        <p:sp>
          <p:nvSpPr>
            <p:cNvPr id="185" name="Rectangle 184">
              <a:extLst>
                <a:ext uri="{FF2B5EF4-FFF2-40B4-BE49-F238E27FC236}">
                  <a16:creationId xmlns:a16="http://schemas.microsoft.com/office/drawing/2014/main" id="{205343AD-DF70-4DC4-89CF-2ED4381AE446}"/>
                </a:ext>
              </a:extLst>
            </p:cNvPr>
            <p:cNvSpPr/>
            <p:nvPr/>
          </p:nvSpPr>
          <p:spPr bwMode="auto">
            <a:xfrm>
              <a:off x="503496" y="1133347"/>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sp>
          <p:nvSpPr>
            <p:cNvPr id="186" name="Rectangle 185">
              <a:extLst>
                <a:ext uri="{FF2B5EF4-FFF2-40B4-BE49-F238E27FC236}">
                  <a16:creationId xmlns:a16="http://schemas.microsoft.com/office/drawing/2014/main" id="{4FF41ECA-BF17-418E-B0EA-59D075186B55}"/>
                </a:ext>
              </a:extLst>
            </p:cNvPr>
            <p:cNvSpPr/>
            <p:nvPr/>
          </p:nvSpPr>
          <p:spPr bwMode="auto">
            <a:xfrm>
              <a:off x="2440978" y="1133349"/>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895460A7-9307-4773-8C36-BB84B7797513}"/>
                </a:ext>
              </a:extLst>
            </p:cNvPr>
            <p:cNvSpPr/>
            <p:nvPr/>
          </p:nvSpPr>
          <p:spPr bwMode="auto">
            <a:xfrm>
              <a:off x="4378460" y="1133348"/>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sp>
          <p:nvSpPr>
            <p:cNvPr id="188" name="Rectangle 187">
              <a:extLst>
                <a:ext uri="{FF2B5EF4-FFF2-40B4-BE49-F238E27FC236}">
                  <a16:creationId xmlns:a16="http://schemas.microsoft.com/office/drawing/2014/main" id="{7998E0E4-E030-47DF-8AEF-18CDD1164A73}"/>
                </a:ext>
              </a:extLst>
            </p:cNvPr>
            <p:cNvSpPr/>
            <p:nvPr/>
          </p:nvSpPr>
          <p:spPr bwMode="auto">
            <a:xfrm>
              <a:off x="6315942" y="1133347"/>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4137DB0E-39F8-4D89-A81F-AAF4639EAA48}"/>
              </a:ext>
            </a:extLst>
          </p:cNvPr>
          <p:cNvSpPr>
            <a:spLocks noGrp="1"/>
          </p:cNvSpPr>
          <p:nvPr>
            <p:ph type="title"/>
          </p:nvPr>
        </p:nvSpPr>
        <p:spPr>
          <a:xfrm>
            <a:off x="466770" y="164984"/>
            <a:ext cx="11529916" cy="627481"/>
          </a:xfrm>
        </p:spPr>
        <p:txBody>
          <a:bodyPr/>
          <a:lstStyle/>
          <a:p>
            <a:r>
              <a:rPr lang="en-GB" sz="3998"/>
              <a:t>Microsoft’s DevOps Tooling</a:t>
            </a:r>
            <a:r>
              <a:rPr lang="en-GB" sz="3998">
                <a:solidFill>
                  <a:srgbClr val="0878D4"/>
                </a:solidFill>
              </a:rPr>
              <a:t> – enhanced by GitHub</a:t>
            </a:r>
            <a:endParaRPr lang="en-US" sz="3998">
              <a:solidFill>
                <a:srgbClr val="0878D4"/>
              </a:solidFill>
            </a:endParaRPr>
          </a:p>
        </p:txBody>
      </p:sp>
      <p:grpSp>
        <p:nvGrpSpPr>
          <p:cNvPr id="11" name="Group 10">
            <a:extLst>
              <a:ext uri="{FF2B5EF4-FFF2-40B4-BE49-F238E27FC236}">
                <a16:creationId xmlns:a16="http://schemas.microsoft.com/office/drawing/2014/main" id="{9294387F-2E35-4939-9FF5-E7D56FB5930F}"/>
              </a:ext>
            </a:extLst>
          </p:cNvPr>
          <p:cNvGrpSpPr/>
          <p:nvPr/>
        </p:nvGrpSpPr>
        <p:grpSpPr>
          <a:xfrm>
            <a:off x="779360" y="1095930"/>
            <a:ext cx="8599249" cy="1871471"/>
            <a:chOff x="503496" y="1133347"/>
            <a:chExt cx="7684446" cy="1872002"/>
          </a:xfrm>
          <a:solidFill>
            <a:schemeClr val="tx1">
              <a:lumMod val="10000"/>
              <a:lumOff val="90000"/>
            </a:schemeClr>
          </a:solidFill>
        </p:grpSpPr>
        <p:sp>
          <p:nvSpPr>
            <p:cNvPr id="4" name="Rectangle 3">
              <a:extLst>
                <a:ext uri="{FF2B5EF4-FFF2-40B4-BE49-F238E27FC236}">
                  <a16:creationId xmlns:a16="http://schemas.microsoft.com/office/drawing/2014/main" id="{2F58B7CC-46D0-4DB6-8563-0EE03C6F5E71}"/>
                </a:ext>
              </a:extLst>
            </p:cNvPr>
            <p:cNvSpPr/>
            <p:nvPr/>
          </p:nvSpPr>
          <p:spPr bwMode="auto">
            <a:xfrm>
              <a:off x="503496" y="1133347"/>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AE42187-2171-48E4-A613-B00F1A0229F6}"/>
                </a:ext>
              </a:extLst>
            </p:cNvPr>
            <p:cNvSpPr/>
            <p:nvPr/>
          </p:nvSpPr>
          <p:spPr bwMode="auto">
            <a:xfrm>
              <a:off x="2440978" y="1133349"/>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AC17717E-2E28-4584-852F-C8E60C3F98F0}"/>
                </a:ext>
              </a:extLst>
            </p:cNvPr>
            <p:cNvSpPr/>
            <p:nvPr/>
          </p:nvSpPr>
          <p:spPr bwMode="auto">
            <a:xfrm>
              <a:off x="4378460" y="1133348"/>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B72731F9-E2F0-4932-BEC9-952053EEDC42}"/>
                </a:ext>
              </a:extLst>
            </p:cNvPr>
            <p:cNvSpPr/>
            <p:nvPr/>
          </p:nvSpPr>
          <p:spPr bwMode="auto">
            <a:xfrm>
              <a:off x="6315942" y="1133347"/>
              <a:ext cx="1872000" cy="1872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1980" tIns="71980" rIns="71980" bIns="71980" numCol="1" spcCol="0" rtlCol="0" fromWordArt="0" anchor="b" anchorCtr="0" forceAA="0" compatLnSpc="1">
              <a:prstTxWarp prst="textNoShape">
                <a:avLst/>
              </a:prstTxWarp>
              <a:noAutofit/>
            </a:bodyPr>
            <a:lstStyle/>
            <a:p>
              <a:pPr algn="ctr" defTabSz="932114" fontAlgn="base">
                <a:lnSpc>
                  <a:spcPct val="90000"/>
                </a:lnSpc>
                <a:spcBef>
                  <a:spcPct val="0"/>
                </a:spcBef>
                <a:spcAft>
                  <a:spcPct val="0"/>
                </a:spcAft>
                <a:defRPr/>
              </a:pPr>
              <a:endParaRPr lang="en-US" sz="1598">
                <a:solidFill>
                  <a:srgbClr val="1A1A1A"/>
                </a:solidFill>
                <a:latin typeface="Segoe UI"/>
                <a:ea typeface="Segoe UI" pitchFamily="34" charset="0"/>
                <a:cs typeface="Segoe UI" pitchFamily="34" charset="0"/>
              </a:endParaRPr>
            </a:p>
          </p:txBody>
        </p:sp>
      </p:grpSp>
      <p:pic>
        <p:nvPicPr>
          <p:cNvPr id="32" name="Graphic 31">
            <a:extLst>
              <a:ext uri="{FF2B5EF4-FFF2-40B4-BE49-F238E27FC236}">
                <a16:creationId xmlns:a16="http://schemas.microsoft.com/office/drawing/2014/main" id="{6E3594C1-BA11-435E-A589-A83831FEB316}"/>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44032" y="1344734"/>
            <a:ext cx="692733" cy="692733"/>
          </a:xfrm>
          <a:prstGeom prst="rect">
            <a:avLst/>
          </a:prstGeom>
        </p:spPr>
      </p:pic>
      <p:pic>
        <p:nvPicPr>
          <p:cNvPr id="33" name="Graphic 32">
            <a:extLst>
              <a:ext uri="{FF2B5EF4-FFF2-40B4-BE49-F238E27FC236}">
                <a16:creationId xmlns:a16="http://schemas.microsoft.com/office/drawing/2014/main" id="{E6420804-B36B-41F0-B55C-434A5D2AC2D2}"/>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29957" y="3469949"/>
            <a:ext cx="692733" cy="692733"/>
          </a:xfrm>
          <a:prstGeom prst="rect">
            <a:avLst/>
          </a:prstGeom>
        </p:spPr>
      </p:pic>
      <p:pic>
        <p:nvPicPr>
          <p:cNvPr id="34" name="Graphic 33">
            <a:extLst>
              <a:ext uri="{FF2B5EF4-FFF2-40B4-BE49-F238E27FC236}">
                <a16:creationId xmlns:a16="http://schemas.microsoft.com/office/drawing/2014/main" id="{3DCAC9E8-9EE1-499D-8829-6A4EAEBCF21B}"/>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379934" y="3472139"/>
            <a:ext cx="692733" cy="692733"/>
          </a:xfrm>
          <a:prstGeom prst="rect">
            <a:avLst/>
          </a:prstGeom>
        </p:spPr>
      </p:pic>
      <p:pic>
        <p:nvPicPr>
          <p:cNvPr id="35" name="Graphic 34">
            <a:extLst>
              <a:ext uri="{FF2B5EF4-FFF2-40B4-BE49-F238E27FC236}">
                <a16:creationId xmlns:a16="http://schemas.microsoft.com/office/drawing/2014/main" id="{AC73D8BA-CFEB-4A4E-B433-7C3E15EAEDFB}"/>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60140" y="1337709"/>
            <a:ext cx="692733" cy="692733"/>
          </a:xfrm>
          <a:prstGeom prst="rect">
            <a:avLst/>
          </a:prstGeom>
        </p:spPr>
      </p:pic>
      <p:pic>
        <p:nvPicPr>
          <p:cNvPr id="36" name="Graphic 35">
            <a:extLst>
              <a:ext uri="{FF2B5EF4-FFF2-40B4-BE49-F238E27FC236}">
                <a16:creationId xmlns:a16="http://schemas.microsoft.com/office/drawing/2014/main" id="{52F0857A-0743-4747-BE1D-926A2AA20795}"/>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806845" y="1344734"/>
            <a:ext cx="692733" cy="692733"/>
          </a:xfrm>
          <a:prstGeom prst="rect">
            <a:avLst/>
          </a:prstGeom>
        </p:spPr>
      </p:pic>
      <p:pic>
        <p:nvPicPr>
          <p:cNvPr id="47" name="Graphic 46">
            <a:extLst>
              <a:ext uri="{FF2B5EF4-FFF2-40B4-BE49-F238E27FC236}">
                <a16:creationId xmlns:a16="http://schemas.microsoft.com/office/drawing/2014/main" id="{7D371478-AADA-40D2-8237-5710FCF9BEB9}"/>
              </a:ext>
            </a:extLst>
          </p:cNvPr>
          <p:cNvPicPr>
            <a:picLocks noChangeAspect="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50144" y="5400792"/>
            <a:ext cx="692733" cy="689434"/>
          </a:xfrm>
          <a:prstGeom prst="rect">
            <a:avLst/>
          </a:prstGeom>
        </p:spPr>
      </p:pic>
      <p:grpSp>
        <p:nvGrpSpPr>
          <p:cNvPr id="7" name="Group 6">
            <a:extLst>
              <a:ext uri="{FF2B5EF4-FFF2-40B4-BE49-F238E27FC236}">
                <a16:creationId xmlns:a16="http://schemas.microsoft.com/office/drawing/2014/main" id="{168A62BE-80BB-4065-95EA-D761AE5BAAB4}"/>
              </a:ext>
            </a:extLst>
          </p:cNvPr>
          <p:cNvGrpSpPr/>
          <p:nvPr/>
        </p:nvGrpSpPr>
        <p:grpSpPr>
          <a:xfrm>
            <a:off x="2780651" y="1757857"/>
            <a:ext cx="480375" cy="443433"/>
            <a:chOff x="2284087" y="1799968"/>
            <a:chExt cx="480512" cy="443558"/>
          </a:xfrm>
          <a:solidFill>
            <a:schemeClr val="tx1">
              <a:lumMod val="10000"/>
              <a:lumOff val="90000"/>
            </a:schemeClr>
          </a:solidFill>
        </p:grpSpPr>
        <p:sp>
          <p:nvSpPr>
            <p:cNvPr id="3" name="Oval 2">
              <a:extLst>
                <a:ext uri="{FF2B5EF4-FFF2-40B4-BE49-F238E27FC236}">
                  <a16:creationId xmlns:a16="http://schemas.microsoft.com/office/drawing/2014/main" id="{1F6F125C-94F9-42CB-8142-107F6A118796}"/>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C20DBEE9-D565-446A-9953-38080D3D730F}"/>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54A4B28B-0F74-4FEC-86B5-48EEB0873CDD}"/>
              </a:ext>
            </a:extLst>
          </p:cNvPr>
          <p:cNvGrpSpPr/>
          <p:nvPr/>
        </p:nvGrpSpPr>
        <p:grpSpPr>
          <a:xfrm>
            <a:off x="4944506" y="1762361"/>
            <a:ext cx="480375" cy="443433"/>
            <a:chOff x="2284087" y="1799968"/>
            <a:chExt cx="480512" cy="443558"/>
          </a:xfrm>
          <a:solidFill>
            <a:schemeClr val="tx1">
              <a:lumMod val="10000"/>
              <a:lumOff val="90000"/>
            </a:schemeClr>
          </a:solidFill>
        </p:grpSpPr>
        <p:sp>
          <p:nvSpPr>
            <p:cNvPr id="48" name="Oval 47">
              <a:extLst>
                <a:ext uri="{FF2B5EF4-FFF2-40B4-BE49-F238E27FC236}">
                  <a16:creationId xmlns:a16="http://schemas.microsoft.com/office/drawing/2014/main" id="{12E6574D-FD9C-4F19-9574-A81CC8E2A032}"/>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E6CA697E-D075-4C62-B7CB-EC43D4A3FC1F}"/>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9FBAA9A3-1924-48AF-B47D-7B6CC22C337F}"/>
              </a:ext>
            </a:extLst>
          </p:cNvPr>
          <p:cNvGrpSpPr/>
          <p:nvPr/>
        </p:nvGrpSpPr>
        <p:grpSpPr>
          <a:xfrm>
            <a:off x="7107320" y="1762361"/>
            <a:ext cx="480375" cy="443433"/>
            <a:chOff x="2284087" y="1799968"/>
            <a:chExt cx="480512" cy="443558"/>
          </a:xfrm>
          <a:solidFill>
            <a:schemeClr val="tx1">
              <a:lumMod val="10000"/>
              <a:lumOff val="90000"/>
            </a:schemeClr>
          </a:solidFill>
        </p:grpSpPr>
        <p:sp>
          <p:nvSpPr>
            <p:cNvPr id="54" name="Oval 53">
              <a:extLst>
                <a:ext uri="{FF2B5EF4-FFF2-40B4-BE49-F238E27FC236}">
                  <a16:creationId xmlns:a16="http://schemas.microsoft.com/office/drawing/2014/main" id="{B2738DCA-4D6D-4C14-820B-8CE6B9ADAA08}"/>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306CC2A0-A2CF-4B6F-9D6C-BC31CABD9AE3}"/>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C45461E4-6547-4AE8-B95F-D52BCD03FD2F}"/>
              </a:ext>
            </a:extLst>
          </p:cNvPr>
          <p:cNvGrpSpPr/>
          <p:nvPr/>
        </p:nvGrpSpPr>
        <p:grpSpPr>
          <a:xfrm>
            <a:off x="9281764" y="1762361"/>
            <a:ext cx="480375" cy="443433"/>
            <a:chOff x="2284087" y="1799968"/>
            <a:chExt cx="480512" cy="443558"/>
          </a:xfrm>
          <a:solidFill>
            <a:schemeClr val="tx1">
              <a:lumMod val="10000"/>
              <a:lumOff val="90000"/>
            </a:schemeClr>
          </a:solidFill>
        </p:grpSpPr>
        <p:sp>
          <p:nvSpPr>
            <p:cNvPr id="57" name="Oval 56">
              <a:extLst>
                <a:ext uri="{FF2B5EF4-FFF2-40B4-BE49-F238E27FC236}">
                  <a16:creationId xmlns:a16="http://schemas.microsoft.com/office/drawing/2014/main" id="{729BFF51-0C42-4F96-8CDF-FC000FEBEA72}"/>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B238D4E5-DDE6-40EA-B88B-348EB08AE495}"/>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0651DF36-738F-4E26-B5AE-67535187C6C0}"/>
              </a:ext>
            </a:extLst>
          </p:cNvPr>
          <p:cNvGrpSpPr/>
          <p:nvPr/>
        </p:nvGrpSpPr>
        <p:grpSpPr>
          <a:xfrm rot="5400000">
            <a:off x="8063509" y="2890901"/>
            <a:ext cx="480375" cy="443433"/>
            <a:chOff x="2284087" y="1799968"/>
            <a:chExt cx="480512" cy="443558"/>
          </a:xfrm>
          <a:solidFill>
            <a:schemeClr val="tx1">
              <a:lumMod val="10000"/>
              <a:lumOff val="90000"/>
            </a:schemeClr>
          </a:solidFill>
        </p:grpSpPr>
        <p:sp>
          <p:nvSpPr>
            <p:cNvPr id="129" name="Oval 128">
              <a:extLst>
                <a:ext uri="{FF2B5EF4-FFF2-40B4-BE49-F238E27FC236}">
                  <a16:creationId xmlns:a16="http://schemas.microsoft.com/office/drawing/2014/main" id="{2874E31D-20F1-4BFF-A3DC-55C490C27183}"/>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0" name="Rectangle 129">
              <a:extLst>
                <a:ext uri="{FF2B5EF4-FFF2-40B4-BE49-F238E27FC236}">
                  <a16:creationId xmlns:a16="http://schemas.microsoft.com/office/drawing/2014/main" id="{D42B4CEF-63A2-4D2C-8A75-157134685EA1}"/>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1" name="Group 130">
            <a:extLst>
              <a:ext uri="{FF2B5EF4-FFF2-40B4-BE49-F238E27FC236}">
                <a16:creationId xmlns:a16="http://schemas.microsoft.com/office/drawing/2014/main" id="{167FBC0A-6735-47DA-ADF4-CC4BD4F973BF}"/>
              </a:ext>
            </a:extLst>
          </p:cNvPr>
          <p:cNvGrpSpPr/>
          <p:nvPr/>
        </p:nvGrpSpPr>
        <p:grpSpPr>
          <a:xfrm rot="16200000" flipV="1">
            <a:off x="3695925" y="2685219"/>
            <a:ext cx="480375" cy="443433"/>
            <a:chOff x="2284087" y="1799968"/>
            <a:chExt cx="480512" cy="443558"/>
          </a:xfrm>
          <a:solidFill>
            <a:schemeClr val="tx1">
              <a:lumMod val="10000"/>
              <a:lumOff val="90000"/>
            </a:schemeClr>
          </a:solidFill>
        </p:grpSpPr>
        <p:sp>
          <p:nvSpPr>
            <p:cNvPr id="132" name="Oval 131">
              <a:extLst>
                <a:ext uri="{FF2B5EF4-FFF2-40B4-BE49-F238E27FC236}">
                  <a16:creationId xmlns:a16="http://schemas.microsoft.com/office/drawing/2014/main" id="{BEA8FD42-A6D1-4A91-A03A-989B4F2EF173}"/>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9BF51614-DE40-4F32-A662-DEA997BA946C}"/>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4" name="Group 133">
            <a:extLst>
              <a:ext uri="{FF2B5EF4-FFF2-40B4-BE49-F238E27FC236}">
                <a16:creationId xmlns:a16="http://schemas.microsoft.com/office/drawing/2014/main" id="{8658776C-0E86-4B4E-9A4B-A290E73CEF9E}"/>
              </a:ext>
            </a:extLst>
          </p:cNvPr>
          <p:cNvGrpSpPr/>
          <p:nvPr/>
        </p:nvGrpSpPr>
        <p:grpSpPr>
          <a:xfrm rot="16200000">
            <a:off x="1419749" y="2672472"/>
            <a:ext cx="480375" cy="443433"/>
            <a:chOff x="2284087" y="1799968"/>
            <a:chExt cx="480512" cy="443558"/>
          </a:xfrm>
          <a:solidFill>
            <a:schemeClr val="tx1">
              <a:lumMod val="10000"/>
              <a:lumOff val="90000"/>
            </a:schemeClr>
          </a:solidFill>
        </p:grpSpPr>
        <p:sp>
          <p:nvSpPr>
            <p:cNvPr id="135" name="Oval 134">
              <a:extLst>
                <a:ext uri="{FF2B5EF4-FFF2-40B4-BE49-F238E27FC236}">
                  <a16:creationId xmlns:a16="http://schemas.microsoft.com/office/drawing/2014/main" id="{617DFA7E-2B1F-496B-9A2C-53753B657537}"/>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F2DC61C2-05F1-45A6-8A07-535C33425EC2}"/>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A282C119-E46A-40EF-905D-BA802FFF88EA}"/>
              </a:ext>
            </a:extLst>
          </p:cNvPr>
          <p:cNvGrpSpPr/>
          <p:nvPr/>
        </p:nvGrpSpPr>
        <p:grpSpPr>
          <a:xfrm rot="16200000">
            <a:off x="5838482" y="2672472"/>
            <a:ext cx="480375" cy="443433"/>
            <a:chOff x="2284087" y="1799968"/>
            <a:chExt cx="480512" cy="443558"/>
          </a:xfrm>
          <a:solidFill>
            <a:schemeClr val="tx1">
              <a:lumMod val="10000"/>
              <a:lumOff val="90000"/>
            </a:schemeClr>
          </a:solidFill>
        </p:grpSpPr>
        <p:sp>
          <p:nvSpPr>
            <p:cNvPr id="138" name="Oval 137">
              <a:extLst>
                <a:ext uri="{FF2B5EF4-FFF2-40B4-BE49-F238E27FC236}">
                  <a16:creationId xmlns:a16="http://schemas.microsoft.com/office/drawing/2014/main" id="{962F9D5B-4FE1-42A3-B216-5D2918477104}"/>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7C931086-3217-4159-9A9E-16827E42551C}"/>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6" name="Group 145">
            <a:extLst>
              <a:ext uri="{FF2B5EF4-FFF2-40B4-BE49-F238E27FC236}">
                <a16:creationId xmlns:a16="http://schemas.microsoft.com/office/drawing/2014/main" id="{1F7B9207-7019-4865-803C-36B5E4BC0F91}"/>
              </a:ext>
            </a:extLst>
          </p:cNvPr>
          <p:cNvGrpSpPr/>
          <p:nvPr/>
        </p:nvGrpSpPr>
        <p:grpSpPr>
          <a:xfrm rot="16200000" flipV="1">
            <a:off x="8061255" y="4592363"/>
            <a:ext cx="480375" cy="443433"/>
            <a:chOff x="2284087" y="1799968"/>
            <a:chExt cx="480512" cy="443558"/>
          </a:xfrm>
          <a:solidFill>
            <a:schemeClr val="tx1">
              <a:lumMod val="10000"/>
              <a:lumOff val="90000"/>
            </a:schemeClr>
          </a:solidFill>
        </p:grpSpPr>
        <p:sp>
          <p:nvSpPr>
            <p:cNvPr id="147" name="Oval 146">
              <a:extLst>
                <a:ext uri="{FF2B5EF4-FFF2-40B4-BE49-F238E27FC236}">
                  <a16:creationId xmlns:a16="http://schemas.microsoft.com/office/drawing/2014/main" id="{5428E8FA-4DBD-4088-82EE-2E8398007FAD}"/>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A5AF8E7A-3A38-4356-BA93-95070A4DA307}"/>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F19E523D-B7DB-46C7-A5D9-8C98BE089240}"/>
              </a:ext>
            </a:extLst>
          </p:cNvPr>
          <p:cNvGrpSpPr/>
          <p:nvPr/>
        </p:nvGrpSpPr>
        <p:grpSpPr>
          <a:xfrm rot="16200000" flipV="1">
            <a:off x="3718881" y="4600677"/>
            <a:ext cx="480375" cy="443433"/>
            <a:chOff x="2284087" y="1799968"/>
            <a:chExt cx="480512" cy="443558"/>
          </a:xfrm>
          <a:solidFill>
            <a:schemeClr val="tx1">
              <a:lumMod val="10000"/>
              <a:lumOff val="90000"/>
            </a:schemeClr>
          </a:solidFill>
        </p:grpSpPr>
        <p:sp>
          <p:nvSpPr>
            <p:cNvPr id="150" name="Oval 149">
              <a:extLst>
                <a:ext uri="{FF2B5EF4-FFF2-40B4-BE49-F238E27FC236}">
                  <a16:creationId xmlns:a16="http://schemas.microsoft.com/office/drawing/2014/main" id="{6F7B61D9-6D0D-4B1A-93C7-90E668FBAB40}"/>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D883BC0A-AFCE-4DF0-97E3-AA74A52A4412}"/>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2" name="Group 151">
            <a:extLst>
              <a:ext uri="{FF2B5EF4-FFF2-40B4-BE49-F238E27FC236}">
                <a16:creationId xmlns:a16="http://schemas.microsoft.com/office/drawing/2014/main" id="{4D2CD99B-E54E-4058-9040-B83A2598356D}"/>
              </a:ext>
            </a:extLst>
          </p:cNvPr>
          <p:cNvGrpSpPr/>
          <p:nvPr/>
        </p:nvGrpSpPr>
        <p:grpSpPr>
          <a:xfrm rot="5400000" flipV="1">
            <a:off x="1388815" y="4825825"/>
            <a:ext cx="480375" cy="443433"/>
            <a:chOff x="2284087" y="1799968"/>
            <a:chExt cx="480512" cy="443558"/>
          </a:xfrm>
          <a:solidFill>
            <a:schemeClr val="tx1">
              <a:lumMod val="10000"/>
              <a:lumOff val="90000"/>
            </a:schemeClr>
          </a:solidFill>
        </p:grpSpPr>
        <p:sp>
          <p:nvSpPr>
            <p:cNvPr id="153" name="Oval 152">
              <a:extLst>
                <a:ext uri="{FF2B5EF4-FFF2-40B4-BE49-F238E27FC236}">
                  <a16:creationId xmlns:a16="http://schemas.microsoft.com/office/drawing/2014/main" id="{7ED18786-1AEE-4386-8C0C-B2A16A544632}"/>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1A58DB9C-8E05-4F36-A540-5A0BB6AF6989}"/>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5" name="Group 154">
            <a:extLst>
              <a:ext uri="{FF2B5EF4-FFF2-40B4-BE49-F238E27FC236}">
                <a16:creationId xmlns:a16="http://schemas.microsoft.com/office/drawing/2014/main" id="{9E65E91B-ADE2-43FF-A594-B636208A78B7}"/>
              </a:ext>
            </a:extLst>
          </p:cNvPr>
          <p:cNvGrpSpPr/>
          <p:nvPr/>
        </p:nvGrpSpPr>
        <p:grpSpPr>
          <a:xfrm rot="5400000" flipV="1">
            <a:off x="5783659" y="4836934"/>
            <a:ext cx="480375" cy="443433"/>
            <a:chOff x="2284087" y="1799968"/>
            <a:chExt cx="480512" cy="443558"/>
          </a:xfrm>
          <a:solidFill>
            <a:schemeClr val="tx1">
              <a:lumMod val="10000"/>
              <a:lumOff val="90000"/>
            </a:schemeClr>
          </a:solidFill>
        </p:grpSpPr>
        <p:sp>
          <p:nvSpPr>
            <p:cNvPr id="156" name="Oval 155">
              <a:extLst>
                <a:ext uri="{FF2B5EF4-FFF2-40B4-BE49-F238E27FC236}">
                  <a16:creationId xmlns:a16="http://schemas.microsoft.com/office/drawing/2014/main" id="{A76EDEA1-64E0-4499-BE83-2E2D323E4C4E}"/>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Rectangle 156">
              <a:extLst>
                <a:ext uri="{FF2B5EF4-FFF2-40B4-BE49-F238E27FC236}">
                  <a16:creationId xmlns:a16="http://schemas.microsoft.com/office/drawing/2014/main" id="{A41DA7F7-62D7-4ED0-BF05-2EDA225AA925}"/>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 name="TextBox 8">
            <a:extLst>
              <a:ext uri="{FF2B5EF4-FFF2-40B4-BE49-F238E27FC236}">
                <a16:creationId xmlns:a16="http://schemas.microsoft.com/office/drawing/2014/main" id="{B5B770FD-7A8D-417A-8E8A-C51FA06FE06E}"/>
              </a:ext>
            </a:extLst>
          </p:cNvPr>
          <p:cNvSpPr txBox="1"/>
          <p:nvPr/>
        </p:nvSpPr>
        <p:spPr>
          <a:xfrm>
            <a:off x="987468" y="2279296"/>
            <a:ext cx="1385382"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Azure Boards</a:t>
            </a:r>
            <a:endParaRPr lang="en-US" sz="1398">
              <a:gradFill>
                <a:gsLst>
                  <a:gs pos="2917">
                    <a:srgbClr val="1A1A1A"/>
                  </a:gs>
                  <a:gs pos="30000">
                    <a:srgbClr val="1A1A1A"/>
                  </a:gs>
                </a:gsLst>
                <a:lin ang="5400000" scaled="0"/>
              </a:gradFill>
              <a:latin typeface="Segoe UI"/>
            </a:endParaRPr>
          </a:p>
        </p:txBody>
      </p:sp>
      <p:sp>
        <p:nvSpPr>
          <p:cNvPr id="161" name="TextBox 160">
            <a:extLst>
              <a:ext uri="{FF2B5EF4-FFF2-40B4-BE49-F238E27FC236}">
                <a16:creationId xmlns:a16="http://schemas.microsoft.com/office/drawing/2014/main" id="{CDB04E51-789F-4AD4-8328-391559AC7FEE}"/>
              </a:ext>
            </a:extLst>
          </p:cNvPr>
          <p:cNvSpPr txBox="1"/>
          <p:nvPr/>
        </p:nvSpPr>
        <p:spPr>
          <a:xfrm>
            <a:off x="3258559" y="2279296"/>
            <a:ext cx="1385382"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Azure Repos</a:t>
            </a:r>
            <a:endParaRPr lang="en-US" sz="1398" err="1">
              <a:gradFill>
                <a:gsLst>
                  <a:gs pos="2917">
                    <a:srgbClr val="1A1A1A"/>
                  </a:gs>
                  <a:gs pos="30000">
                    <a:srgbClr val="1A1A1A"/>
                  </a:gs>
                </a:gsLst>
                <a:lin ang="5400000" scaled="0"/>
              </a:gradFill>
              <a:latin typeface="Segoe UI"/>
            </a:endParaRPr>
          </a:p>
        </p:txBody>
      </p:sp>
      <p:sp>
        <p:nvSpPr>
          <p:cNvPr id="162" name="TextBox 161">
            <a:extLst>
              <a:ext uri="{FF2B5EF4-FFF2-40B4-BE49-F238E27FC236}">
                <a16:creationId xmlns:a16="http://schemas.microsoft.com/office/drawing/2014/main" id="{B8DFB312-0FF3-45B6-842A-CFD4F3D7EECE}"/>
              </a:ext>
            </a:extLst>
          </p:cNvPr>
          <p:cNvSpPr txBox="1"/>
          <p:nvPr/>
        </p:nvSpPr>
        <p:spPr>
          <a:xfrm>
            <a:off x="5428102" y="2279296"/>
            <a:ext cx="1385382"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Azure Pipelines</a:t>
            </a:r>
            <a:endParaRPr lang="en-US" sz="1398" err="1">
              <a:gradFill>
                <a:gsLst>
                  <a:gs pos="2917">
                    <a:srgbClr val="1A1A1A"/>
                  </a:gs>
                  <a:gs pos="30000">
                    <a:srgbClr val="1A1A1A"/>
                  </a:gs>
                </a:gsLst>
                <a:lin ang="5400000" scaled="0"/>
              </a:gradFill>
              <a:latin typeface="Segoe UI"/>
            </a:endParaRPr>
          </a:p>
        </p:txBody>
      </p:sp>
      <p:sp>
        <p:nvSpPr>
          <p:cNvPr id="170" name="TextBox 169">
            <a:extLst>
              <a:ext uri="{FF2B5EF4-FFF2-40B4-BE49-F238E27FC236}">
                <a16:creationId xmlns:a16="http://schemas.microsoft.com/office/drawing/2014/main" id="{F4C1E44D-52C5-4735-8861-30E3A952DB17}"/>
              </a:ext>
            </a:extLst>
          </p:cNvPr>
          <p:cNvSpPr txBox="1"/>
          <p:nvPr/>
        </p:nvSpPr>
        <p:spPr>
          <a:xfrm>
            <a:off x="7639688" y="4263048"/>
            <a:ext cx="1385382"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Azure </a:t>
            </a:r>
            <a:r>
              <a:rPr lang="en-GB" sz="1398" err="1">
                <a:gradFill>
                  <a:gsLst>
                    <a:gs pos="2917">
                      <a:srgbClr val="1A1A1A"/>
                    </a:gs>
                    <a:gs pos="30000">
                      <a:srgbClr val="1A1A1A"/>
                    </a:gs>
                  </a:gsLst>
                  <a:lin ang="5400000" scaled="0"/>
                </a:gradFill>
                <a:latin typeface="Segoe UI"/>
              </a:rPr>
              <a:t>Artifacts</a:t>
            </a:r>
            <a:endParaRPr lang="en-US" sz="1398" err="1">
              <a:gradFill>
                <a:gsLst>
                  <a:gs pos="2917">
                    <a:srgbClr val="1A1A1A"/>
                  </a:gs>
                  <a:gs pos="30000">
                    <a:srgbClr val="1A1A1A"/>
                  </a:gs>
                </a:gsLst>
                <a:lin ang="5400000" scaled="0"/>
              </a:gradFill>
              <a:latin typeface="Segoe UI"/>
            </a:endParaRPr>
          </a:p>
        </p:txBody>
      </p:sp>
      <p:sp>
        <p:nvSpPr>
          <p:cNvPr id="171" name="TextBox 170">
            <a:extLst>
              <a:ext uri="{FF2B5EF4-FFF2-40B4-BE49-F238E27FC236}">
                <a16:creationId xmlns:a16="http://schemas.microsoft.com/office/drawing/2014/main" id="{9AFD28B6-44AA-4F29-B1D0-9B772818BACB}"/>
              </a:ext>
            </a:extLst>
          </p:cNvPr>
          <p:cNvSpPr txBox="1"/>
          <p:nvPr/>
        </p:nvSpPr>
        <p:spPr>
          <a:xfrm>
            <a:off x="7653155" y="2255693"/>
            <a:ext cx="1385382" cy="387286"/>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Azure Kubernetes Service</a:t>
            </a:r>
            <a:endParaRPr lang="en-US" sz="1398" err="1">
              <a:gradFill>
                <a:gsLst>
                  <a:gs pos="2917">
                    <a:srgbClr val="1A1A1A"/>
                  </a:gs>
                  <a:gs pos="30000">
                    <a:srgbClr val="1A1A1A"/>
                  </a:gs>
                </a:gsLst>
                <a:lin ang="5400000" scaled="0"/>
              </a:gradFill>
              <a:latin typeface="Segoe UI"/>
            </a:endParaRPr>
          </a:p>
        </p:txBody>
      </p:sp>
      <p:sp>
        <p:nvSpPr>
          <p:cNvPr id="172" name="TextBox 171">
            <a:extLst>
              <a:ext uri="{FF2B5EF4-FFF2-40B4-BE49-F238E27FC236}">
                <a16:creationId xmlns:a16="http://schemas.microsoft.com/office/drawing/2014/main" id="{630D1E13-8A46-4A8F-9B4C-F21EFA75EFB1}"/>
              </a:ext>
            </a:extLst>
          </p:cNvPr>
          <p:cNvSpPr txBox="1"/>
          <p:nvPr/>
        </p:nvSpPr>
        <p:spPr>
          <a:xfrm>
            <a:off x="5438125" y="6280088"/>
            <a:ext cx="1385382"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Azure Monitor</a:t>
            </a:r>
            <a:endParaRPr lang="en-US" sz="1398">
              <a:gradFill>
                <a:gsLst>
                  <a:gs pos="2917">
                    <a:srgbClr val="1A1A1A"/>
                  </a:gs>
                  <a:gs pos="30000">
                    <a:srgbClr val="1A1A1A"/>
                  </a:gs>
                </a:gsLst>
                <a:lin ang="5400000" scaled="0"/>
              </a:gradFill>
              <a:latin typeface="Segoe UI"/>
            </a:endParaRPr>
          </a:p>
        </p:txBody>
      </p:sp>
      <p:sp>
        <p:nvSpPr>
          <p:cNvPr id="173" name="TextBox 172">
            <a:extLst>
              <a:ext uri="{FF2B5EF4-FFF2-40B4-BE49-F238E27FC236}">
                <a16:creationId xmlns:a16="http://schemas.microsoft.com/office/drawing/2014/main" id="{501E72C7-710D-4E10-8EC6-F31CC108B442}"/>
              </a:ext>
            </a:extLst>
          </p:cNvPr>
          <p:cNvSpPr txBox="1"/>
          <p:nvPr/>
        </p:nvSpPr>
        <p:spPr>
          <a:xfrm>
            <a:off x="1071266" y="4298536"/>
            <a:ext cx="1385382"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Azure Test Plans</a:t>
            </a:r>
            <a:endParaRPr lang="en-US" sz="1398" err="1">
              <a:gradFill>
                <a:gsLst>
                  <a:gs pos="2917">
                    <a:srgbClr val="1A1A1A"/>
                  </a:gs>
                  <a:gs pos="30000">
                    <a:srgbClr val="1A1A1A"/>
                  </a:gs>
                </a:gsLst>
                <a:lin ang="5400000" scaled="0"/>
              </a:gradFill>
              <a:latin typeface="Segoe UI"/>
            </a:endParaRPr>
          </a:p>
        </p:txBody>
      </p:sp>
      <p:sp>
        <p:nvSpPr>
          <p:cNvPr id="174" name="TextBox 173">
            <a:extLst>
              <a:ext uri="{FF2B5EF4-FFF2-40B4-BE49-F238E27FC236}">
                <a16:creationId xmlns:a16="http://schemas.microsoft.com/office/drawing/2014/main" id="{217E739F-C632-413D-AEF0-8D7A08301552}"/>
              </a:ext>
            </a:extLst>
          </p:cNvPr>
          <p:cNvSpPr txBox="1"/>
          <p:nvPr/>
        </p:nvSpPr>
        <p:spPr>
          <a:xfrm>
            <a:off x="3127089" y="4263194"/>
            <a:ext cx="1579690"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Azure DevTest Labs</a:t>
            </a:r>
            <a:endParaRPr lang="en-US" sz="1398" err="1">
              <a:gradFill>
                <a:gsLst>
                  <a:gs pos="2917">
                    <a:srgbClr val="1A1A1A"/>
                  </a:gs>
                  <a:gs pos="30000">
                    <a:srgbClr val="1A1A1A"/>
                  </a:gs>
                </a:gsLst>
                <a:lin ang="5400000" scaled="0"/>
              </a:gradFill>
              <a:latin typeface="Segoe UI"/>
            </a:endParaRPr>
          </a:p>
        </p:txBody>
      </p:sp>
      <p:sp>
        <p:nvSpPr>
          <p:cNvPr id="175" name="TextBox 174">
            <a:extLst>
              <a:ext uri="{FF2B5EF4-FFF2-40B4-BE49-F238E27FC236}">
                <a16:creationId xmlns:a16="http://schemas.microsoft.com/office/drawing/2014/main" id="{DB7CAA1F-3AB7-432B-849E-8FE2F45D204F}"/>
              </a:ext>
            </a:extLst>
          </p:cNvPr>
          <p:cNvSpPr txBox="1"/>
          <p:nvPr/>
        </p:nvSpPr>
        <p:spPr>
          <a:xfrm>
            <a:off x="3319184" y="6281536"/>
            <a:ext cx="1385382"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Azure Policy</a:t>
            </a:r>
            <a:endParaRPr lang="en-US" sz="1398" err="1">
              <a:gradFill>
                <a:gsLst>
                  <a:gs pos="2917">
                    <a:srgbClr val="1A1A1A"/>
                  </a:gs>
                  <a:gs pos="30000">
                    <a:srgbClr val="1A1A1A"/>
                  </a:gs>
                </a:gsLst>
                <a:lin ang="5400000" scaled="0"/>
              </a:gradFill>
              <a:latin typeface="Segoe UI"/>
            </a:endParaRPr>
          </a:p>
        </p:txBody>
      </p:sp>
      <p:sp>
        <p:nvSpPr>
          <p:cNvPr id="176" name="TextBox 175">
            <a:extLst>
              <a:ext uri="{FF2B5EF4-FFF2-40B4-BE49-F238E27FC236}">
                <a16:creationId xmlns:a16="http://schemas.microsoft.com/office/drawing/2014/main" id="{09D352AE-543A-4B37-B786-F359201C35B7}"/>
              </a:ext>
            </a:extLst>
          </p:cNvPr>
          <p:cNvSpPr txBox="1"/>
          <p:nvPr/>
        </p:nvSpPr>
        <p:spPr>
          <a:xfrm>
            <a:off x="5484465" y="4187287"/>
            <a:ext cx="1385382" cy="394996"/>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Azure Security Center</a:t>
            </a:r>
            <a:endParaRPr lang="en-US" sz="1398" err="1">
              <a:gradFill>
                <a:gsLst>
                  <a:gs pos="2917">
                    <a:srgbClr val="1A1A1A"/>
                  </a:gs>
                  <a:gs pos="30000">
                    <a:srgbClr val="1A1A1A"/>
                  </a:gs>
                </a:gsLst>
                <a:lin ang="5400000" scaled="0"/>
              </a:gradFill>
              <a:latin typeface="Segoe UI"/>
            </a:endParaRPr>
          </a:p>
        </p:txBody>
      </p:sp>
      <p:sp>
        <p:nvSpPr>
          <p:cNvPr id="177" name="TextBox 176">
            <a:extLst>
              <a:ext uri="{FF2B5EF4-FFF2-40B4-BE49-F238E27FC236}">
                <a16:creationId xmlns:a16="http://schemas.microsoft.com/office/drawing/2014/main" id="{821DFE57-7F5C-42D4-8A78-C85A2DE44B24}"/>
              </a:ext>
            </a:extLst>
          </p:cNvPr>
          <p:cNvSpPr txBox="1"/>
          <p:nvPr/>
        </p:nvSpPr>
        <p:spPr>
          <a:xfrm>
            <a:off x="7687087" y="6292022"/>
            <a:ext cx="1385382"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Azure Key Vault</a:t>
            </a:r>
            <a:endParaRPr lang="en-US" sz="1398">
              <a:gradFill>
                <a:gsLst>
                  <a:gs pos="2917">
                    <a:srgbClr val="1A1A1A"/>
                  </a:gs>
                  <a:gs pos="30000">
                    <a:srgbClr val="1A1A1A"/>
                  </a:gs>
                </a:gsLst>
                <a:lin ang="5400000" scaled="0"/>
              </a:gradFill>
              <a:latin typeface="Segoe UI"/>
            </a:endParaRPr>
          </a:p>
        </p:txBody>
      </p:sp>
      <p:sp>
        <p:nvSpPr>
          <p:cNvPr id="183" name="TextBox 182">
            <a:extLst>
              <a:ext uri="{FF2B5EF4-FFF2-40B4-BE49-F238E27FC236}">
                <a16:creationId xmlns:a16="http://schemas.microsoft.com/office/drawing/2014/main" id="{8D59C056-A5AA-4BDE-A401-50C979CD7293}"/>
              </a:ext>
            </a:extLst>
          </p:cNvPr>
          <p:cNvSpPr txBox="1"/>
          <p:nvPr/>
        </p:nvSpPr>
        <p:spPr>
          <a:xfrm>
            <a:off x="1039446" y="6220738"/>
            <a:ext cx="1385382" cy="394996"/>
          </a:xfrm>
          <a:prstGeom prst="rect">
            <a:avLst/>
          </a:prstGeom>
          <a:noFill/>
        </p:spPr>
        <p:txBody>
          <a:bodyPr wrap="square" lIns="0" tIns="0" rIns="0" bIns="0" rtlCol="0">
            <a:spAutoFit/>
          </a:bodyPr>
          <a:lstStyle/>
          <a:p>
            <a:pPr algn="ctr" defTabSz="932234">
              <a:lnSpc>
                <a:spcPct val="90000"/>
              </a:lnSpc>
              <a:spcAft>
                <a:spcPts val="600"/>
              </a:spcAft>
              <a:defRPr/>
            </a:pPr>
            <a:r>
              <a:rPr lang="en-GB" sz="1398">
                <a:gradFill>
                  <a:gsLst>
                    <a:gs pos="2917">
                      <a:srgbClr val="1A1A1A"/>
                    </a:gs>
                    <a:gs pos="30000">
                      <a:srgbClr val="1A1A1A"/>
                    </a:gs>
                  </a:gsLst>
                  <a:lin ang="5400000" scaled="0"/>
                </a:gradFill>
                <a:latin typeface="Segoe UI"/>
              </a:rPr>
              <a:t>Visual Studio </a:t>
            </a:r>
            <a:br>
              <a:rPr lang="en-GB" sz="1398">
                <a:gradFill>
                  <a:gsLst>
                    <a:gs pos="2917">
                      <a:srgbClr val="1A1A1A"/>
                    </a:gs>
                    <a:gs pos="30000">
                      <a:srgbClr val="1A1A1A"/>
                    </a:gs>
                  </a:gsLst>
                  <a:lin ang="5400000" scaled="0"/>
                </a:gradFill>
                <a:latin typeface="Segoe UI"/>
              </a:rPr>
            </a:br>
            <a:r>
              <a:rPr lang="en-GB" sz="1398">
                <a:gradFill>
                  <a:gsLst>
                    <a:gs pos="2917">
                      <a:srgbClr val="1A1A1A"/>
                    </a:gs>
                    <a:gs pos="30000">
                      <a:srgbClr val="1A1A1A"/>
                    </a:gs>
                  </a:gsLst>
                  <a:lin ang="5400000" scaled="0"/>
                </a:gradFill>
                <a:latin typeface="Segoe UI"/>
              </a:rPr>
              <a:t>App Center</a:t>
            </a:r>
            <a:endParaRPr lang="en-US" sz="1398">
              <a:gradFill>
                <a:gsLst>
                  <a:gs pos="2917">
                    <a:srgbClr val="1A1A1A"/>
                  </a:gs>
                  <a:gs pos="30000">
                    <a:srgbClr val="1A1A1A"/>
                  </a:gs>
                </a:gsLst>
                <a:lin ang="5400000" scaled="0"/>
              </a:gradFill>
              <a:latin typeface="Segoe UI"/>
            </a:endParaRPr>
          </a:p>
        </p:txBody>
      </p:sp>
      <p:grpSp>
        <p:nvGrpSpPr>
          <p:cNvPr id="190" name="Group 189">
            <a:extLst>
              <a:ext uri="{FF2B5EF4-FFF2-40B4-BE49-F238E27FC236}">
                <a16:creationId xmlns:a16="http://schemas.microsoft.com/office/drawing/2014/main" id="{04AD468F-BF72-44E3-83DD-3394C41A7443}"/>
              </a:ext>
            </a:extLst>
          </p:cNvPr>
          <p:cNvGrpSpPr/>
          <p:nvPr/>
        </p:nvGrpSpPr>
        <p:grpSpPr>
          <a:xfrm>
            <a:off x="2780651" y="3715295"/>
            <a:ext cx="480375" cy="443433"/>
            <a:chOff x="2284087" y="1799968"/>
            <a:chExt cx="480512" cy="443558"/>
          </a:xfrm>
          <a:solidFill>
            <a:schemeClr val="tx1">
              <a:lumMod val="10000"/>
              <a:lumOff val="90000"/>
            </a:schemeClr>
          </a:solidFill>
        </p:grpSpPr>
        <p:sp>
          <p:nvSpPr>
            <p:cNvPr id="191" name="Oval 190">
              <a:extLst>
                <a:ext uri="{FF2B5EF4-FFF2-40B4-BE49-F238E27FC236}">
                  <a16:creationId xmlns:a16="http://schemas.microsoft.com/office/drawing/2014/main" id="{968B3794-4A0F-4788-B96F-A31A4635692B}"/>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1ACC01BF-41E8-4B9E-AF80-348BBA77CA5C}"/>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F8A3D46F-8760-4004-9378-90031C9AE803}"/>
              </a:ext>
            </a:extLst>
          </p:cNvPr>
          <p:cNvGrpSpPr/>
          <p:nvPr/>
        </p:nvGrpSpPr>
        <p:grpSpPr>
          <a:xfrm>
            <a:off x="4944506" y="3719800"/>
            <a:ext cx="480375" cy="443433"/>
            <a:chOff x="2284087" y="1799968"/>
            <a:chExt cx="480512" cy="443558"/>
          </a:xfrm>
          <a:solidFill>
            <a:schemeClr val="tx1">
              <a:lumMod val="10000"/>
              <a:lumOff val="90000"/>
            </a:schemeClr>
          </a:solidFill>
        </p:grpSpPr>
        <p:sp>
          <p:nvSpPr>
            <p:cNvPr id="194" name="Oval 193">
              <a:extLst>
                <a:ext uri="{FF2B5EF4-FFF2-40B4-BE49-F238E27FC236}">
                  <a16:creationId xmlns:a16="http://schemas.microsoft.com/office/drawing/2014/main" id="{3ABD5039-D785-46D4-B06C-0F70B5E498E5}"/>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0775256-3530-4626-B517-32F38349AA2D}"/>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EB001851-8E09-4994-A0CF-C4A5D2F28BBC}"/>
              </a:ext>
            </a:extLst>
          </p:cNvPr>
          <p:cNvGrpSpPr/>
          <p:nvPr/>
        </p:nvGrpSpPr>
        <p:grpSpPr>
          <a:xfrm>
            <a:off x="7107320" y="3719800"/>
            <a:ext cx="480375" cy="443433"/>
            <a:chOff x="2284087" y="1799968"/>
            <a:chExt cx="480512" cy="443558"/>
          </a:xfrm>
          <a:solidFill>
            <a:schemeClr val="tx1">
              <a:lumMod val="10000"/>
              <a:lumOff val="90000"/>
            </a:schemeClr>
          </a:solidFill>
        </p:grpSpPr>
        <p:sp>
          <p:nvSpPr>
            <p:cNvPr id="197" name="Oval 196">
              <a:extLst>
                <a:ext uri="{FF2B5EF4-FFF2-40B4-BE49-F238E27FC236}">
                  <a16:creationId xmlns:a16="http://schemas.microsoft.com/office/drawing/2014/main" id="{EBC371C5-EEB2-403E-A697-DFB450273F8F}"/>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Rectangle 197">
              <a:extLst>
                <a:ext uri="{FF2B5EF4-FFF2-40B4-BE49-F238E27FC236}">
                  <a16:creationId xmlns:a16="http://schemas.microsoft.com/office/drawing/2014/main" id="{53E5F4F1-4D4C-4DD4-8206-21D5E9E39FD1}"/>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B417BD8B-92A2-46F3-8AE8-A03D5FFA4831}"/>
              </a:ext>
            </a:extLst>
          </p:cNvPr>
          <p:cNvGrpSpPr/>
          <p:nvPr/>
        </p:nvGrpSpPr>
        <p:grpSpPr>
          <a:xfrm>
            <a:off x="9276450" y="3719800"/>
            <a:ext cx="480375" cy="443433"/>
            <a:chOff x="2284087" y="1799968"/>
            <a:chExt cx="480512" cy="443558"/>
          </a:xfrm>
          <a:solidFill>
            <a:schemeClr val="tx1">
              <a:lumMod val="10000"/>
              <a:lumOff val="90000"/>
            </a:schemeClr>
          </a:solidFill>
        </p:grpSpPr>
        <p:sp>
          <p:nvSpPr>
            <p:cNvPr id="200" name="Oval 199">
              <a:extLst>
                <a:ext uri="{FF2B5EF4-FFF2-40B4-BE49-F238E27FC236}">
                  <a16:creationId xmlns:a16="http://schemas.microsoft.com/office/drawing/2014/main" id="{80B5C880-FAE9-4D40-A380-873F72124CE6}"/>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Rectangle 200">
              <a:extLst>
                <a:ext uri="{FF2B5EF4-FFF2-40B4-BE49-F238E27FC236}">
                  <a16:creationId xmlns:a16="http://schemas.microsoft.com/office/drawing/2014/main" id="{2017689E-0627-4B14-B44B-527578D88098}"/>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2" name="Group 201">
            <a:extLst>
              <a:ext uri="{FF2B5EF4-FFF2-40B4-BE49-F238E27FC236}">
                <a16:creationId xmlns:a16="http://schemas.microsoft.com/office/drawing/2014/main" id="{4E08A30F-50E8-4550-8BD4-87D697CEC41C}"/>
              </a:ext>
            </a:extLst>
          </p:cNvPr>
          <p:cNvGrpSpPr/>
          <p:nvPr/>
        </p:nvGrpSpPr>
        <p:grpSpPr>
          <a:xfrm>
            <a:off x="2780651" y="5633840"/>
            <a:ext cx="480375" cy="443433"/>
            <a:chOff x="2284087" y="1799968"/>
            <a:chExt cx="480512" cy="443558"/>
          </a:xfrm>
          <a:solidFill>
            <a:schemeClr val="tx1">
              <a:lumMod val="10000"/>
              <a:lumOff val="90000"/>
            </a:schemeClr>
          </a:solidFill>
        </p:grpSpPr>
        <p:sp>
          <p:nvSpPr>
            <p:cNvPr id="203" name="Oval 202">
              <a:extLst>
                <a:ext uri="{FF2B5EF4-FFF2-40B4-BE49-F238E27FC236}">
                  <a16:creationId xmlns:a16="http://schemas.microsoft.com/office/drawing/2014/main" id="{7907605E-E476-43EF-A29F-E3DDC4918499}"/>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94582916-5020-44B9-822E-B6AB91FDAD4A}"/>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BE1662DD-0989-4DD6-8173-19F5BE5E1F2F}"/>
              </a:ext>
            </a:extLst>
          </p:cNvPr>
          <p:cNvGrpSpPr/>
          <p:nvPr/>
        </p:nvGrpSpPr>
        <p:grpSpPr>
          <a:xfrm>
            <a:off x="4944506" y="5638346"/>
            <a:ext cx="480375" cy="443433"/>
            <a:chOff x="2284087" y="1799968"/>
            <a:chExt cx="480512" cy="443558"/>
          </a:xfrm>
          <a:solidFill>
            <a:schemeClr val="tx1">
              <a:lumMod val="10000"/>
              <a:lumOff val="90000"/>
            </a:schemeClr>
          </a:solidFill>
        </p:grpSpPr>
        <p:sp>
          <p:nvSpPr>
            <p:cNvPr id="206" name="Oval 205">
              <a:extLst>
                <a:ext uri="{FF2B5EF4-FFF2-40B4-BE49-F238E27FC236}">
                  <a16:creationId xmlns:a16="http://schemas.microsoft.com/office/drawing/2014/main" id="{836B7031-82E5-42ED-94A2-264151DFDE60}"/>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59BE2FF1-DFE9-4D25-BF5F-1F7061D4A9F9}"/>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3BCD43FC-98B3-4222-A8C9-6362F1EBC832}"/>
              </a:ext>
            </a:extLst>
          </p:cNvPr>
          <p:cNvGrpSpPr/>
          <p:nvPr/>
        </p:nvGrpSpPr>
        <p:grpSpPr>
          <a:xfrm>
            <a:off x="7107320" y="5638346"/>
            <a:ext cx="480375" cy="443433"/>
            <a:chOff x="2284087" y="1799968"/>
            <a:chExt cx="480512" cy="443558"/>
          </a:xfrm>
          <a:solidFill>
            <a:schemeClr val="tx1">
              <a:lumMod val="10000"/>
              <a:lumOff val="90000"/>
            </a:schemeClr>
          </a:solidFill>
        </p:grpSpPr>
        <p:sp>
          <p:nvSpPr>
            <p:cNvPr id="209" name="Oval 208">
              <a:extLst>
                <a:ext uri="{FF2B5EF4-FFF2-40B4-BE49-F238E27FC236}">
                  <a16:creationId xmlns:a16="http://schemas.microsoft.com/office/drawing/2014/main" id="{2D38A534-B134-4662-9098-0016D2555FE6}"/>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4782578F-A9CF-4AAE-B192-CF7D2ACCC2AE}"/>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211" name="Group 210">
            <a:extLst>
              <a:ext uri="{FF2B5EF4-FFF2-40B4-BE49-F238E27FC236}">
                <a16:creationId xmlns:a16="http://schemas.microsoft.com/office/drawing/2014/main" id="{FCCDA305-16FD-4D4D-869A-6B10EF9F57E9}"/>
              </a:ext>
            </a:extLst>
          </p:cNvPr>
          <p:cNvGrpSpPr/>
          <p:nvPr/>
        </p:nvGrpSpPr>
        <p:grpSpPr>
          <a:xfrm>
            <a:off x="9281764" y="5638346"/>
            <a:ext cx="480375" cy="443433"/>
            <a:chOff x="2284087" y="1799968"/>
            <a:chExt cx="480512" cy="443558"/>
          </a:xfrm>
          <a:solidFill>
            <a:schemeClr val="tx1">
              <a:lumMod val="10000"/>
              <a:lumOff val="90000"/>
            </a:schemeClr>
          </a:solidFill>
        </p:grpSpPr>
        <p:sp>
          <p:nvSpPr>
            <p:cNvPr id="212" name="Oval 211">
              <a:extLst>
                <a:ext uri="{FF2B5EF4-FFF2-40B4-BE49-F238E27FC236}">
                  <a16:creationId xmlns:a16="http://schemas.microsoft.com/office/drawing/2014/main" id="{1306BCAC-A7AE-40C7-AFF2-343292A3EAD6}"/>
                </a:ext>
              </a:extLst>
            </p:cNvPr>
            <p:cNvSpPr/>
            <p:nvPr/>
          </p:nvSpPr>
          <p:spPr bwMode="auto">
            <a:xfrm>
              <a:off x="2321041" y="1799968"/>
              <a:ext cx="443558" cy="443558"/>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Rectangle 212">
              <a:extLst>
                <a:ext uri="{FF2B5EF4-FFF2-40B4-BE49-F238E27FC236}">
                  <a16:creationId xmlns:a16="http://schemas.microsoft.com/office/drawing/2014/main" id="{0CF0846F-6C2C-4253-BBE8-3A246E5746D6}"/>
                </a:ext>
              </a:extLst>
            </p:cNvPr>
            <p:cNvSpPr/>
            <p:nvPr/>
          </p:nvSpPr>
          <p:spPr bwMode="auto">
            <a:xfrm>
              <a:off x="2284087" y="1799968"/>
              <a:ext cx="96922" cy="44355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TextBox 110">
            <a:extLst>
              <a:ext uri="{FF2B5EF4-FFF2-40B4-BE49-F238E27FC236}">
                <a16:creationId xmlns:a16="http://schemas.microsoft.com/office/drawing/2014/main" id="{09C84884-081E-495D-82F9-CC4346DF7AE2}"/>
              </a:ext>
            </a:extLst>
          </p:cNvPr>
          <p:cNvSpPr txBox="1"/>
          <p:nvPr/>
        </p:nvSpPr>
        <p:spPr>
          <a:xfrm>
            <a:off x="9830056" y="4112831"/>
            <a:ext cx="1385382"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solidFill>
                  <a:srgbClr val="EBEBEB"/>
                </a:solidFill>
                <a:latin typeface="Segoe UI"/>
              </a:rPr>
              <a:t>Security</a:t>
            </a:r>
            <a:endParaRPr lang="en-US" sz="1398">
              <a:solidFill>
                <a:srgbClr val="EBEBEB"/>
              </a:solidFill>
              <a:latin typeface="Segoe UI"/>
            </a:endParaRPr>
          </a:p>
        </p:txBody>
      </p:sp>
      <p:sp>
        <p:nvSpPr>
          <p:cNvPr id="112" name="TextBox 111">
            <a:extLst>
              <a:ext uri="{FF2B5EF4-FFF2-40B4-BE49-F238E27FC236}">
                <a16:creationId xmlns:a16="http://schemas.microsoft.com/office/drawing/2014/main" id="{AA10057B-0468-4235-A0C6-1194C2EAF6B5}"/>
              </a:ext>
            </a:extLst>
          </p:cNvPr>
          <p:cNvSpPr txBox="1"/>
          <p:nvPr/>
        </p:nvSpPr>
        <p:spPr>
          <a:xfrm>
            <a:off x="9830056" y="5267658"/>
            <a:ext cx="1385382"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solidFill>
                  <a:srgbClr val="EBEBEB"/>
                </a:solidFill>
                <a:latin typeface="Segoe UI"/>
              </a:rPr>
              <a:t>Package Registry</a:t>
            </a:r>
            <a:endParaRPr lang="en-US" sz="1398">
              <a:solidFill>
                <a:srgbClr val="EBEBEB"/>
              </a:solidFill>
              <a:latin typeface="Segoe UI"/>
            </a:endParaRPr>
          </a:p>
        </p:txBody>
      </p:sp>
      <p:sp>
        <p:nvSpPr>
          <p:cNvPr id="113" name="TextBox 112">
            <a:extLst>
              <a:ext uri="{FF2B5EF4-FFF2-40B4-BE49-F238E27FC236}">
                <a16:creationId xmlns:a16="http://schemas.microsoft.com/office/drawing/2014/main" id="{B4E3CFA7-959B-44ED-BF04-F82D197F2FBF}"/>
              </a:ext>
            </a:extLst>
          </p:cNvPr>
          <p:cNvSpPr txBox="1"/>
          <p:nvPr/>
        </p:nvSpPr>
        <p:spPr>
          <a:xfrm>
            <a:off x="9830056" y="6539648"/>
            <a:ext cx="1385382" cy="197498"/>
          </a:xfrm>
          <a:prstGeom prst="rect">
            <a:avLst/>
          </a:prstGeom>
          <a:noFill/>
        </p:spPr>
        <p:txBody>
          <a:bodyPr wrap="square" lIns="0" tIns="0" rIns="0" bIns="0" rtlCol="0">
            <a:spAutoFit/>
          </a:bodyPr>
          <a:lstStyle/>
          <a:p>
            <a:pPr algn="ctr" defTabSz="932234">
              <a:lnSpc>
                <a:spcPct val="90000"/>
              </a:lnSpc>
              <a:spcAft>
                <a:spcPts val="600"/>
              </a:spcAft>
              <a:defRPr/>
            </a:pPr>
            <a:r>
              <a:rPr lang="en-GB" sz="1398">
                <a:solidFill>
                  <a:srgbClr val="EBEBEB"/>
                </a:solidFill>
                <a:latin typeface="Segoe UI"/>
              </a:rPr>
              <a:t>Actions</a:t>
            </a:r>
            <a:endParaRPr lang="en-US" sz="1398">
              <a:solidFill>
                <a:srgbClr val="EBEBEB"/>
              </a:solidFill>
              <a:latin typeface="Segoe UI"/>
            </a:endParaRPr>
          </a:p>
        </p:txBody>
      </p:sp>
      <p:pic>
        <p:nvPicPr>
          <p:cNvPr id="13" name="Graphic 12">
            <a:extLst>
              <a:ext uri="{FF2B5EF4-FFF2-40B4-BE49-F238E27FC236}">
                <a16:creationId xmlns:a16="http://schemas.microsoft.com/office/drawing/2014/main" id="{FAE0E600-D715-4833-8487-03507E4F61B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967759" y="1284174"/>
            <a:ext cx="797818" cy="797818"/>
          </a:xfrm>
          <a:prstGeom prst="rect">
            <a:avLst/>
          </a:prstGeom>
        </p:spPr>
      </p:pic>
      <p:pic>
        <p:nvPicPr>
          <p:cNvPr id="15" name="Graphic 14">
            <a:extLst>
              <a:ext uri="{FF2B5EF4-FFF2-40B4-BE49-F238E27FC236}">
                <a16:creationId xmlns:a16="http://schemas.microsoft.com/office/drawing/2014/main" id="{A7E118E2-F2A8-4029-9E45-3079F892DDC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813995" y="3407294"/>
            <a:ext cx="697732" cy="697732"/>
          </a:xfrm>
          <a:prstGeom prst="rect">
            <a:avLst/>
          </a:prstGeom>
        </p:spPr>
      </p:pic>
      <p:pic>
        <p:nvPicPr>
          <p:cNvPr id="17" name="Graphic 16">
            <a:extLst>
              <a:ext uri="{FF2B5EF4-FFF2-40B4-BE49-F238E27FC236}">
                <a16:creationId xmlns:a16="http://schemas.microsoft.com/office/drawing/2014/main" id="{F1C8C9CF-07A6-4770-8548-6F22F985F655}"/>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583426" y="3339478"/>
            <a:ext cx="833363" cy="833363"/>
          </a:xfrm>
          <a:prstGeom prst="rect">
            <a:avLst/>
          </a:prstGeom>
        </p:spPr>
      </p:pic>
      <p:pic>
        <p:nvPicPr>
          <p:cNvPr id="21" name="Graphic 20">
            <a:extLst>
              <a:ext uri="{FF2B5EF4-FFF2-40B4-BE49-F238E27FC236}">
                <a16:creationId xmlns:a16="http://schemas.microsoft.com/office/drawing/2014/main" id="{2FF16752-08D4-44FB-9637-C5622848122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649224" y="5344768"/>
            <a:ext cx="789895" cy="789895"/>
          </a:xfrm>
          <a:prstGeom prst="rect">
            <a:avLst/>
          </a:prstGeom>
        </p:spPr>
      </p:pic>
      <p:pic>
        <p:nvPicPr>
          <p:cNvPr id="23" name="Graphic 22">
            <a:extLst>
              <a:ext uri="{FF2B5EF4-FFF2-40B4-BE49-F238E27FC236}">
                <a16:creationId xmlns:a16="http://schemas.microsoft.com/office/drawing/2014/main" id="{54AF8852-806D-4FEB-955A-655C16534B1E}"/>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70636" y="5389914"/>
            <a:ext cx="744750" cy="744750"/>
          </a:xfrm>
          <a:prstGeom prst="rect">
            <a:avLst/>
          </a:prstGeom>
        </p:spPr>
      </p:pic>
      <p:pic>
        <p:nvPicPr>
          <p:cNvPr id="25" name="Graphic 24">
            <a:extLst>
              <a:ext uri="{FF2B5EF4-FFF2-40B4-BE49-F238E27FC236}">
                <a16:creationId xmlns:a16="http://schemas.microsoft.com/office/drawing/2014/main" id="{D9CE9C30-1BE9-4E54-91F9-0D5CFCDF82C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8015412" y="5372219"/>
            <a:ext cx="762298" cy="762298"/>
          </a:xfrm>
          <a:prstGeom prst="rect">
            <a:avLst/>
          </a:prstGeom>
        </p:spPr>
      </p:pic>
    </p:spTree>
    <p:extLst>
      <p:ext uri="{BB962C8B-B14F-4D97-AF65-F5344CB8AC3E}">
        <p14:creationId xmlns:p14="http://schemas.microsoft.com/office/powerpoint/2010/main" val="28345761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580936" y="2959172"/>
            <a:ext cx="1911531" cy="1433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75" b="1">
                <a:solidFill>
                  <a:schemeClr val="tx1"/>
                </a:solidFill>
              </a:rPr>
              <a:t>engineers on your team</a:t>
            </a:r>
          </a:p>
        </p:txBody>
      </p:sp>
      <p:sp>
        <p:nvSpPr>
          <p:cNvPr id="21" name="Rectangle 20"/>
          <p:cNvSpPr/>
          <p:nvPr/>
        </p:nvSpPr>
        <p:spPr>
          <a:xfrm>
            <a:off x="1444441" y="2959176"/>
            <a:ext cx="1911531" cy="1433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a:t>
            </a:r>
            <a:endParaRPr lang="en-US" sz="6527" b="1">
              <a:solidFill>
                <a:schemeClr val="accent4"/>
              </a:solidFill>
            </a:endParaRPr>
          </a:p>
        </p:txBody>
      </p:sp>
      <p:sp>
        <p:nvSpPr>
          <p:cNvPr id="2" name="Content Placeholder 1"/>
          <p:cNvSpPr>
            <a:spLocks noGrp="1"/>
          </p:cNvSpPr>
          <p:nvPr>
            <p:ph idx="4294967295"/>
          </p:nvPr>
        </p:nvSpPr>
        <p:spPr>
          <a:xfrm>
            <a:off x="629095" y="1632056"/>
            <a:ext cx="11191240" cy="683264"/>
          </a:xfrm>
          <a:prstGeom prst="rect">
            <a:avLst/>
          </a:prstGeom>
        </p:spPr>
        <p:txBody>
          <a:bodyPr/>
          <a:lstStyle/>
          <a:p>
            <a:pPr marL="0" indent="0">
              <a:buNone/>
            </a:pPr>
            <a:r>
              <a:rPr lang="en-US" b="1"/>
              <a:t>We all follow a simple rule we call the “Bug Cap”:</a:t>
            </a:r>
          </a:p>
        </p:txBody>
      </p:sp>
      <p:sp>
        <p:nvSpPr>
          <p:cNvPr id="3" name="Title 2"/>
          <p:cNvSpPr>
            <a:spLocks noGrp="1"/>
          </p:cNvSpPr>
          <p:nvPr>
            <p:ph type="title"/>
          </p:nvPr>
        </p:nvSpPr>
        <p:spPr/>
        <p:txBody>
          <a:bodyPr/>
          <a:lstStyle/>
          <a:p>
            <a:r>
              <a:rPr lang="en-US"/>
              <a:t>Do Not Incur Debt</a:t>
            </a:r>
          </a:p>
        </p:txBody>
      </p:sp>
      <p:grpSp>
        <p:nvGrpSpPr>
          <p:cNvPr id="14" name="Group 13"/>
          <p:cNvGrpSpPr/>
          <p:nvPr/>
        </p:nvGrpSpPr>
        <p:grpSpPr>
          <a:xfrm>
            <a:off x="4377108" y="2959172"/>
            <a:ext cx="4977849" cy="1433650"/>
            <a:chOff x="3582968" y="2387524"/>
            <a:chExt cx="3660515" cy="1054250"/>
          </a:xfrm>
        </p:grpSpPr>
        <p:sp>
          <p:nvSpPr>
            <p:cNvPr id="15" name="Rectangle 14"/>
            <p:cNvSpPr/>
            <p:nvPr/>
          </p:nvSpPr>
          <p:spPr>
            <a:xfrm>
              <a:off x="4061460" y="2387525"/>
              <a:ext cx="1405665"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4</a:t>
              </a:r>
              <a:endParaRPr lang="en-US" sz="6527" b="1">
                <a:solidFill>
                  <a:schemeClr val="accent4"/>
                </a:solidFill>
              </a:endParaRPr>
            </a:p>
          </p:txBody>
        </p:sp>
        <p:sp>
          <p:nvSpPr>
            <p:cNvPr id="16" name="Rectangle 15"/>
            <p:cNvSpPr/>
            <p:nvPr/>
          </p:nvSpPr>
          <p:spPr>
            <a:xfrm>
              <a:off x="5837818" y="2387525"/>
              <a:ext cx="1405665"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a:t>
              </a:r>
            </a:p>
          </p:txBody>
        </p:sp>
        <p:sp>
          <p:nvSpPr>
            <p:cNvPr id="17" name="Rectangle 16"/>
            <p:cNvSpPr/>
            <p:nvPr/>
          </p:nvSpPr>
          <p:spPr>
            <a:xfrm>
              <a:off x="3582968" y="2387524"/>
              <a:ext cx="586292"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7">
                  <a:solidFill>
                    <a:schemeClr val="tx1">
                      <a:lumMod val="50000"/>
                      <a:lumOff val="50000"/>
                    </a:schemeClr>
                  </a:solidFill>
                  <a:latin typeface="Helvetica" panose="020B0604020202020204" pitchFamily="34" charset="0"/>
                  <a:cs typeface="Helvetica" panose="020B0604020202020204" pitchFamily="34" charset="0"/>
                </a:rPr>
                <a:t>x</a:t>
              </a:r>
            </a:p>
          </p:txBody>
        </p:sp>
        <p:sp>
          <p:nvSpPr>
            <p:cNvPr id="18" name="Rectangle 17"/>
            <p:cNvSpPr/>
            <p:nvPr/>
          </p:nvSpPr>
          <p:spPr>
            <a:xfrm>
              <a:off x="5359326" y="2387525"/>
              <a:ext cx="586292"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7">
                  <a:solidFill>
                    <a:schemeClr val="tx1">
                      <a:lumMod val="50000"/>
                      <a:lumOff val="50000"/>
                    </a:schemeClr>
                  </a:solidFill>
                  <a:latin typeface="Helvetica" panose="020B0604020202020204" pitchFamily="34" charset="0"/>
                  <a:cs typeface="Helvetica" panose="020B0604020202020204" pitchFamily="34" charset="0"/>
                </a:rPr>
                <a:t>=</a:t>
              </a:r>
            </a:p>
          </p:txBody>
        </p:sp>
      </p:grpSp>
    </p:spTree>
    <p:extLst>
      <p:ext uri="{BB962C8B-B14F-4D97-AF65-F5344CB8AC3E}">
        <p14:creationId xmlns:p14="http://schemas.microsoft.com/office/powerpoint/2010/main" val="337767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35547"/>
            <a:ext cx="11567159" cy="282513"/>
          </a:xfrm>
        </p:spPr>
        <p:txBody>
          <a:bodyPr/>
          <a:lstStyle/>
          <a:p>
            <a:r>
              <a:rPr lang="en-US" sz="1836" b="0">
                <a:solidFill>
                  <a:srgbClr val="505050"/>
                </a:solidFill>
              </a:rPr>
              <a:t>Using Trunk Based Development to avoid Merge Debt</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normAutofit fontScale="90000"/>
          </a:bodyPr>
          <a:lstStyle/>
          <a:p>
            <a:r>
              <a:rPr lang="en-US" spc="-100"/>
              <a:t>Release Flow</a:t>
            </a:r>
          </a:p>
        </p:txBody>
      </p:sp>
      <p:pic>
        <p:nvPicPr>
          <p:cNvPr id="3" name="Picture 2" descr="A picture containing object&#10;&#10;Description automatically generated">
            <a:extLst>
              <a:ext uri="{FF2B5EF4-FFF2-40B4-BE49-F238E27FC236}">
                <a16:creationId xmlns:a16="http://schemas.microsoft.com/office/drawing/2014/main" id="{404C6A47-C5EC-4679-8289-A401AB7CC9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2583" y="2340221"/>
            <a:ext cx="11271307" cy="3223594"/>
          </a:xfrm>
          <a:prstGeom prst="rect">
            <a:avLst/>
          </a:prstGeom>
        </p:spPr>
      </p:pic>
    </p:spTree>
    <p:extLst>
      <p:ext uri="{BB962C8B-B14F-4D97-AF65-F5344CB8AC3E}">
        <p14:creationId xmlns:p14="http://schemas.microsoft.com/office/powerpoint/2010/main" val="14029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E4EC-9865-40E7-BC54-85376F5B3BBD}"/>
              </a:ext>
            </a:extLst>
          </p:cNvPr>
          <p:cNvSpPr>
            <a:spLocks noGrp="1"/>
          </p:cNvSpPr>
          <p:nvPr>
            <p:ph type="title"/>
          </p:nvPr>
        </p:nvSpPr>
        <p:spPr/>
        <p:txBody>
          <a:bodyPr/>
          <a:lstStyle/>
          <a:p>
            <a:r>
              <a:rPr lang="en-US" dirty="0"/>
              <a:t>Pull requests</a:t>
            </a:r>
          </a:p>
        </p:txBody>
      </p:sp>
      <p:pic>
        <p:nvPicPr>
          <p:cNvPr id="3" name="Picture 2">
            <a:extLst>
              <a:ext uri="{FF2B5EF4-FFF2-40B4-BE49-F238E27FC236}">
                <a16:creationId xmlns:a16="http://schemas.microsoft.com/office/drawing/2014/main" id="{55B35F2B-7293-4C21-BA82-E8383FBBF300}"/>
              </a:ext>
            </a:extLst>
          </p:cNvPr>
          <p:cNvPicPr>
            <a:picLocks noChangeAspect="1"/>
          </p:cNvPicPr>
          <p:nvPr/>
        </p:nvPicPr>
        <p:blipFill>
          <a:blip r:embed="rId2"/>
          <a:stretch>
            <a:fillRect/>
          </a:stretch>
        </p:blipFill>
        <p:spPr>
          <a:xfrm>
            <a:off x="4165880" y="985552"/>
            <a:ext cx="8268094" cy="551412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92EEBCA-4033-4CDA-A3FA-6168965D306B}"/>
              </a:ext>
            </a:extLst>
          </p:cNvPr>
          <p:cNvSpPr txBox="1"/>
          <p:nvPr/>
        </p:nvSpPr>
        <p:spPr>
          <a:xfrm>
            <a:off x="222511" y="1240452"/>
            <a:ext cx="3945015" cy="4403414"/>
          </a:xfrm>
          <a:prstGeom prst="rect">
            <a:avLst/>
          </a:prstGeom>
          <a:noFill/>
        </p:spPr>
        <p:txBody>
          <a:bodyPr wrap="square" lIns="186521" tIns="149217" rIns="186521" bIns="149217" rtlCol="0">
            <a:spAutoFit/>
          </a:bodyPr>
          <a:lstStyle/>
          <a:p>
            <a:pPr defTabSz="932559">
              <a:spcBef>
                <a:spcPts val="1224"/>
              </a:spcBef>
            </a:pPr>
            <a:r>
              <a:rPr lang="en-GB" sz="2040" dirty="0">
                <a:solidFill>
                  <a:srgbClr val="000000"/>
                </a:solidFill>
                <a:latin typeface="Segoe UI"/>
              </a:rPr>
              <a:t>PR’s are point of code review</a:t>
            </a:r>
          </a:p>
          <a:p>
            <a:pPr marL="233149" lvl="1" defTabSz="932559">
              <a:spcBef>
                <a:spcPts val="1224"/>
              </a:spcBef>
            </a:pPr>
            <a:r>
              <a:rPr lang="en-GB" sz="1224" dirty="0">
                <a:solidFill>
                  <a:srgbClr val="000000"/>
                </a:solidFill>
                <a:latin typeface="Segoe UI"/>
              </a:rPr>
              <a:t>L0+L1 Tests performed before merge</a:t>
            </a:r>
          </a:p>
          <a:p>
            <a:pPr marL="233149" lvl="1" defTabSz="932559">
              <a:spcBef>
                <a:spcPts val="1224"/>
              </a:spcBef>
            </a:pPr>
            <a:r>
              <a:rPr lang="en-GB" sz="1224" dirty="0">
                <a:solidFill>
                  <a:srgbClr val="000000"/>
                </a:solidFill>
                <a:latin typeface="Segoe UI"/>
              </a:rPr>
              <a:t>Security tested before commit</a:t>
            </a:r>
          </a:p>
          <a:p>
            <a:pPr defTabSz="932559"/>
            <a:endParaRPr lang="en-GB" sz="1836" dirty="0">
              <a:solidFill>
                <a:srgbClr val="000000"/>
              </a:solidFill>
              <a:latin typeface="Segoe UI"/>
            </a:endParaRPr>
          </a:p>
          <a:p>
            <a:pPr defTabSz="932559">
              <a:spcBef>
                <a:spcPts val="1224"/>
              </a:spcBef>
            </a:pPr>
            <a:r>
              <a:rPr lang="en-GB" sz="2040" dirty="0">
                <a:solidFill>
                  <a:srgbClr val="000000"/>
                </a:solidFill>
                <a:latin typeface="Segoe UI"/>
              </a:rPr>
              <a:t>Shift-left testing to pre-merge</a:t>
            </a:r>
          </a:p>
          <a:p>
            <a:pPr marL="233149" lvl="1" defTabSz="932559">
              <a:spcBef>
                <a:spcPts val="1224"/>
              </a:spcBef>
            </a:pPr>
            <a:r>
              <a:rPr lang="en-GB" sz="1224" dirty="0">
                <a:solidFill>
                  <a:srgbClr val="000000"/>
                </a:solidFill>
                <a:latin typeface="Segoe UI"/>
              </a:rPr>
              <a:t>1/5 Pull requests fail</a:t>
            </a:r>
          </a:p>
          <a:p>
            <a:pPr defTabSz="932559">
              <a:spcBef>
                <a:spcPts val="1224"/>
              </a:spcBef>
            </a:pPr>
            <a:r>
              <a:rPr lang="en-GB" sz="2040" dirty="0">
                <a:solidFill>
                  <a:srgbClr val="000000"/>
                </a:solidFill>
                <a:latin typeface="Segoe UI"/>
              </a:rPr>
              <a:t>Makes CI build failures rare</a:t>
            </a:r>
          </a:p>
          <a:p>
            <a:pPr marL="233149" lvl="1" defTabSz="932559">
              <a:spcBef>
                <a:spcPts val="1224"/>
              </a:spcBef>
            </a:pPr>
            <a:r>
              <a:rPr lang="en-GB" sz="1224" dirty="0">
                <a:solidFill>
                  <a:srgbClr val="000000"/>
                </a:solidFill>
                <a:latin typeface="Segoe UI"/>
              </a:rPr>
              <a:t>1/100 CI builds fail</a:t>
            </a:r>
          </a:p>
          <a:p>
            <a:pPr defTabSz="932559">
              <a:spcBef>
                <a:spcPts val="1224"/>
              </a:spcBef>
            </a:pPr>
            <a:r>
              <a:rPr lang="en-GB" sz="2040" dirty="0">
                <a:solidFill>
                  <a:srgbClr val="000000"/>
                </a:solidFill>
                <a:latin typeface="Segoe UI"/>
              </a:rPr>
              <a:t>Accelerates the inner and outer loops</a:t>
            </a:r>
          </a:p>
          <a:p>
            <a:pPr defTabSz="932559">
              <a:lnSpc>
                <a:spcPct val="90000"/>
              </a:lnSpc>
              <a:spcAft>
                <a:spcPts val="612"/>
              </a:spcAft>
            </a:pPr>
            <a:endParaRPr lang="en-US" sz="2448" dirty="0" err="1">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353365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889D-B7B3-4ECF-9F6A-44061860B347}"/>
              </a:ext>
            </a:extLst>
          </p:cNvPr>
          <p:cNvSpPr>
            <a:spLocks noGrp="1"/>
          </p:cNvSpPr>
          <p:nvPr>
            <p:ph type="title"/>
          </p:nvPr>
        </p:nvSpPr>
        <p:spPr/>
        <p:txBody>
          <a:bodyPr/>
          <a:lstStyle/>
          <a:p>
            <a:r>
              <a:rPr lang="en-US" dirty="0"/>
              <a:t>Pull requests</a:t>
            </a:r>
          </a:p>
        </p:txBody>
      </p:sp>
      <p:sp>
        <p:nvSpPr>
          <p:cNvPr id="4" name="TextBox 3">
            <a:extLst>
              <a:ext uri="{FF2B5EF4-FFF2-40B4-BE49-F238E27FC236}">
                <a16:creationId xmlns:a16="http://schemas.microsoft.com/office/drawing/2014/main" id="{5E6D59C1-23FF-46FA-8291-69EE84272FC5}"/>
              </a:ext>
            </a:extLst>
          </p:cNvPr>
          <p:cNvSpPr txBox="1"/>
          <p:nvPr/>
        </p:nvSpPr>
        <p:spPr>
          <a:xfrm>
            <a:off x="222511" y="1240452"/>
            <a:ext cx="3945015" cy="4403414"/>
          </a:xfrm>
          <a:prstGeom prst="rect">
            <a:avLst/>
          </a:prstGeom>
          <a:noFill/>
        </p:spPr>
        <p:txBody>
          <a:bodyPr wrap="square" lIns="186521" tIns="149217" rIns="186521" bIns="149217" rtlCol="0">
            <a:spAutoFit/>
          </a:bodyPr>
          <a:lstStyle/>
          <a:p>
            <a:pPr defTabSz="932559">
              <a:spcBef>
                <a:spcPts val="1224"/>
              </a:spcBef>
            </a:pPr>
            <a:r>
              <a:rPr lang="en-GB" sz="2040" dirty="0">
                <a:solidFill>
                  <a:srgbClr val="000000"/>
                </a:solidFill>
                <a:latin typeface="Segoe UI"/>
              </a:rPr>
              <a:t>PR’s are point of code review</a:t>
            </a:r>
          </a:p>
          <a:p>
            <a:pPr marL="233149" lvl="1" defTabSz="932559">
              <a:spcBef>
                <a:spcPts val="1224"/>
              </a:spcBef>
            </a:pPr>
            <a:r>
              <a:rPr lang="en-GB" sz="1224" dirty="0">
                <a:solidFill>
                  <a:srgbClr val="000000"/>
                </a:solidFill>
                <a:latin typeface="Segoe UI"/>
              </a:rPr>
              <a:t>L0+L1 Tests performed before merge</a:t>
            </a:r>
          </a:p>
          <a:p>
            <a:pPr marL="233149" lvl="1" defTabSz="932559">
              <a:spcBef>
                <a:spcPts val="1224"/>
              </a:spcBef>
            </a:pPr>
            <a:r>
              <a:rPr lang="en-GB" sz="1224" dirty="0">
                <a:solidFill>
                  <a:srgbClr val="000000"/>
                </a:solidFill>
                <a:latin typeface="Segoe UI"/>
              </a:rPr>
              <a:t>Security tested before commit</a:t>
            </a:r>
          </a:p>
          <a:p>
            <a:pPr defTabSz="932559"/>
            <a:endParaRPr lang="en-GB" sz="1836" dirty="0">
              <a:solidFill>
                <a:srgbClr val="000000"/>
              </a:solidFill>
              <a:latin typeface="Segoe UI"/>
            </a:endParaRPr>
          </a:p>
          <a:p>
            <a:pPr defTabSz="932559">
              <a:spcBef>
                <a:spcPts val="1224"/>
              </a:spcBef>
            </a:pPr>
            <a:r>
              <a:rPr lang="en-GB" sz="2040" dirty="0">
                <a:solidFill>
                  <a:srgbClr val="000000"/>
                </a:solidFill>
                <a:latin typeface="Segoe UI"/>
              </a:rPr>
              <a:t>Shift-left testing to pre-merge</a:t>
            </a:r>
          </a:p>
          <a:p>
            <a:pPr marL="233149" lvl="1" defTabSz="932559">
              <a:spcBef>
                <a:spcPts val="1224"/>
              </a:spcBef>
            </a:pPr>
            <a:r>
              <a:rPr lang="en-GB" sz="1224" dirty="0">
                <a:solidFill>
                  <a:srgbClr val="000000"/>
                </a:solidFill>
                <a:latin typeface="Segoe UI"/>
              </a:rPr>
              <a:t>1/5 Pull requests fail</a:t>
            </a:r>
          </a:p>
          <a:p>
            <a:pPr defTabSz="932559">
              <a:spcBef>
                <a:spcPts val="1224"/>
              </a:spcBef>
            </a:pPr>
            <a:r>
              <a:rPr lang="en-GB" sz="2040" dirty="0">
                <a:solidFill>
                  <a:srgbClr val="000000"/>
                </a:solidFill>
                <a:latin typeface="Segoe UI"/>
              </a:rPr>
              <a:t>Makes CI build failures rare</a:t>
            </a:r>
          </a:p>
          <a:p>
            <a:pPr marL="233149" lvl="1" defTabSz="932559">
              <a:spcBef>
                <a:spcPts val="1224"/>
              </a:spcBef>
            </a:pPr>
            <a:r>
              <a:rPr lang="en-GB" sz="1224" dirty="0">
                <a:solidFill>
                  <a:srgbClr val="000000"/>
                </a:solidFill>
                <a:latin typeface="Segoe UI"/>
              </a:rPr>
              <a:t>1/100 CI builds fail</a:t>
            </a:r>
          </a:p>
          <a:p>
            <a:pPr defTabSz="932559">
              <a:spcBef>
                <a:spcPts val="1224"/>
              </a:spcBef>
            </a:pPr>
            <a:r>
              <a:rPr lang="en-GB" sz="2040" dirty="0">
                <a:solidFill>
                  <a:srgbClr val="000000"/>
                </a:solidFill>
                <a:latin typeface="Segoe UI"/>
              </a:rPr>
              <a:t>Accelerates the inner and outer loops</a:t>
            </a:r>
          </a:p>
          <a:p>
            <a:pPr defTabSz="932559">
              <a:lnSpc>
                <a:spcPct val="90000"/>
              </a:lnSpc>
              <a:spcAft>
                <a:spcPts val="612"/>
              </a:spcAft>
            </a:pPr>
            <a:endParaRPr lang="en-US" sz="2448" dirty="0" err="1">
              <a:gradFill>
                <a:gsLst>
                  <a:gs pos="2917">
                    <a:srgbClr val="000000"/>
                  </a:gs>
                  <a:gs pos="30000">
                    <a:srgbClr val="000000"/>
                  </a:gs>
                </a:gsLst>
                <a:lin ang="5400000" scaled="0"/>
              </a:gradFill>
              <a:latin typeface="Segoe UI"/>
            </a:endParaRPr>
          </a:p>
        </p:txBody>
      </p:sp>
      <p:pic>
        <p:nvPicPr>
          <p:cNvPr id="5" name="Picture 4">
            <a:extLst>
              <a:ext uri="{FF2B5EF4-FFF2-40B4-BE49-F238E27FC236}">
                <a16:creationId xmlns:a16="http://schemas.microsoft.com/office/drawing/2014/main" id="{33B848A9-F7E5-4008-93F4-0340F224F470}"/>
              </a:ext>
            </a:extLst>
          </p:cNvPr>
          <p:cNvPicPr>
            <a:picLocks noChangeAspect="1"/>
          </p:cNvPicPr>
          <p:nvPr/>
        </p:nvPicPr>
        <p:blipFill>
          <a:blip r:embed="rId2"/>
          <a:stretch>
            <a:fillRect/>
          </a:stretch>
        </p:blipFill>
        <p:spPr>
          <a:xfrm>
            <a:off x="4167525" y="948584"/>
            <a:ext cx="8266448" cy="5513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446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4EE0-892C-486A-82BB-A94ACE760184}"/>
              </a:ext>
            </a:extLst>
          </p:cNvPr>
          <p:cNvSpPr>
            <a:spLocks noGrp="1"/>
          </p:cNvSpPr>
          <p:nvPr>
            <p:ph type="title"/>
          </p:nvPr>
        </p:nvSpPr>
        <p:spPr/>
        <p:txBody>
          <a:bodyPr/>
          <a:lstStyle/>
          <a:p>
            <a:r>
              <a:rPr lang="en-US" dirty="0"/>
              <a:t>Tests against pull request</a:t>
            </a:r>
          </a:p>
        </p:txBody>
      </p:sp>
      <p:pic>
        <p:nvPicPr>
          <p:cNvPr id="3" name="Picture 2">
            <a:extLst>
              <a:ext uri="{FF2B5EF4-FFF2-40B4-BE49-F238E27FC236}">
                <a16:creationId xmlns:a16="http://schemas.microsoft.com/office/drawing/2014/main" id="{AD55228B-FFD8-4D78-9E00-7D7874291EF1}"/>
              </a:ext>
            </a:extLst>
          </p:cNvPr>
          <p:cNvPicPr>
            <a:picLocks noChangeAspect="1"/>
          </p:cNvPicPr>
          <p:nvPr/>
        </p:nvPicPr>
        <p:blipFill>
          <a:blip r:embed="rId2"/>
          <a:stretch>
            <a:fillRect/>
          </a:stretch>
        </p:blipFill>
        <p:spPr>
          <a:xfrm>
            <a:off x="1838145" y="1120716"/>
            <a:ext cx="7126976" cy="4753092"/>
          </a:xfrm>
          <a:prstGeom prst="rect">
            <a:avLst/>
          </a:prstGeom>
        </p:spPr>
      </p:pic>
      <p:sp>
        <p:nvSpPr>
          <p:cNvPr id="4" name="Rectangle 3">
            <a:extLst>
              <a:ext uri="{FF2B5EF4-FFF2-40B4-BE49-F238E27FC236}">
                <a16:creationId xmlns:a16="http://schemas.microsoft.com/office/drawing/2014/main" id="{20EC937A-79A5-441F-9678-3682A99711FA}"/>
              </a:ext>
            </a:extLst>
          </p:cNvPr>
          <p:cNvSpPr/>
          <p:nvPr/>
        </p:nvSpPr>
        <p:spPr>
          <a:xfrm>
            <a:off x="285039" y="6118067"/>
            <a:ext cx="9219087" cy="658871"/>
          </a:xfrm>
          <a:prstGeom prst="rect">
            <a:avLst/>
          </a:prstGeom>
        </p:spPr>
        <p:txBody>
          <a:bodyPr wrap="none">
            <a:spAutoFit/>
          </a:bodyPr>
          <a:lstStyle/>
          <a:p>
            <a:pPr defTabSz="932559"/>
            <a:r>
              <a:rPr lang="en-US" sz="3598" spc="-150" dirty="0">
                <a:ln w="3175">
                  <a:noFill/>
                </a:ln>
                <a:solidFill>
                  <a:srgbClr val="0078D7"/>
                </a:solidFill>
                <a:latin typeface="Segoe UI Semibold"/>
                <a:cs typeface="Segoe UI" pitchFamily="34" charset="0"/>
              </a:rPr>
              <a:t>Feedback in minutes, before acceptance of  PR</a:t>
            </a:r>
          </a:p>
        </p:txBody>
      </p:sp>
    </p:spTree>
    <p:extLst>
      <p:ext uri="{BB962C8B-B14F-4D97-AF65-F5344CB8AC3E}">
        <p14:creationId xmlns:p14="http://schemas.microsoft.com/office/powerpoint/2010/main" val="401498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A5D2-E9EE-496E-990B-896D55E232ED}"/>
              </a:ext>
            </a:extLst>
          </p:cNvPr>
          <p:cNvSpPr>
            <a:spLocks noGrp="1"/>
          </p:cNvSpPr>
          <p:nvPr>
            <p:ph type="title"/>
          </p:nvPr>
        </p:nvSpPr>
        <p:spPr/>
        <p:txBody>
          <a:bodyPr/>
          <a:lstStyle/>
          <a:p>
            <a:r>
              <a:rPr lang="en-US" dirty="0"/>
              <a:t>CI: Green Means Green, Red Means Red</a:t>
            </a:r>
          </a:p>
        </p:txBody>
      </p:sp>
      <p:pic>
        <p:nvPicPr>
          <p:cNvPr id="3" name="Picture 2">
            <a:extLst>
              <a:ext uri="{FF2B5EF4-FFF2-40B4-BE49-F238E27FC236}">
                <a16:creationId xmlns:a16="http://schemas.microsoft.com/office/drawing/2014/main" id="{3249D190-38FB-45A3-9B47-091B527A9D61}"/>
              </a:ext>
            </a:extLst>
          </p:cNvPr>
          <p:cNvPicPr>
            <a:picLocks noChangeAspect="1"/>
          </p:cNvPicPr>
          <p:nvPr/>
        </p:nvPicPr>
        <p:blipFill>
          <a:blip r:embed="rId2"/>
          <a:stretch>
            <a:fillRect/>
          </a:stretch>
        </p:blipFill>
        <p:spPr>
          <a:xfrm>
            <a:off x="437301" y="1363547"/>
            <a:ext cx="11441770" cy="4267431"/>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9369AB02-BC27-4AE5-B187-C4E9AD029A07}"/>
              </a:ext>
            </a:extLst>
          </p:cNvPr>
          <p:cNvSpPr/>
          <p:nvPr/>
        </p:nvSpPr>
        <p:spPr>
          <a:xfrm>
            <a:off x="437301" y="6007126"/>
            <a:ext cx="6960616" cy="658871"/>
          </a:xfrm>
          <a:prstGeom prst="rect">
            <a:avLst/>
          </a:prstGeom>
        </p:spPr>
        <p:txBody>
          <a:bodyPr wrap="none">
            <a:spAutoFit/>
          </a:bodyPr>
          <a:lstStyle/>
          <a:p>
            <a:pPr defTabSz="932559"/>
            <a:r>
              <a:rPr lang="en-US" sz="3598" spc="-150" dirty="0">
                <a:ln w="3175">
                  <a:noFill/>
                </a:ln>
                <a:solidFill>
                  <a:srgbClr val="0078D7"/>
                </a:solidFill>
                <a:latin typeface="Segoe UI Semibold"/>
                <a:cs typeface="Segoe UI" pitchFamily="34" charset="0"/>
              </a:rPr>
              <a:t>Only all-green builds get to release</a:t>
            </a:r>
          </a:p>
        </p:txBody>
      </p:sp>
    </p:spTree>
    <p:extLst>
      <p:ext uri="{BB962C8B-B14F-4D97-AF65-F5344CB8AC3E}">
        <p14:creationId xmlns:p14="http://schemas.microsoft.com/office/powerpoint/2010/main" val="151957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BB5BFCA-5C03-4487-B32C-4C01AFE90BD9}"/>
              </a:ext>
            </a:extLst>
          </p:cNvPr>
          <p:cNvSpPr>
            <a:spLocks noGrp="1"/>
          </p:cNvSpPr>
          <p:nvPr>
            <p:ph type="body" sz="quarter" idx="10"/>
          </p:nvPr>
        </p:nvSpPr>
        <p:spPr>
          <a:xfrm>
            <a:off x="607452" y="1635663"/>
            <a:ext cx="1541209" cy="4970591"/>
          </a:xfrm>
        </p:spPr>
        <p:txBody>
          <a:bodyPr/>
          <a:lstStyle/>
          <a:p>
            <a:pPr marL="0" indent="0">
              <a:buNone/>
            </a:pPr>
            <a:r>
              <a:rPr lang="en-US" sz="7200" dirty="0">
                <a:latin typeface="+mn-lt"/>
              </a:rPr>
              <a:t>L0</a:t>
            </a:r>
          </a:p>
          <a:p>
            <a:pPr marL="0" indent="0">
              <a:buNone/>
            </a:pPr>
            <a:r>
              <a:rPr lang="en-US" sz="7200" dirty="0">
                <a:latin typeface="+mn-lt"/>
              </a:rPr>
              <a:t>L1</a:t>
            </a:r>
          </a:p>
          <a:p>
            <a:pPr marL="0" indent="0">
              <a:buNone/>
            </a:pPr>
            <a:r>
              <a:rPr lang="en-US" sz="7200" dirty="0">
                <a:latin typeface="+mn-lt"/>
              </a:rPr>
              <a:t>L2</a:t>
            </a:r>
          </a:p>
          <a:p>
            <a:pPr marL="0" indent="0">
              <a:buNone/>
            </a:pPr>
            <a:r>
              <a:rPr lang="en-US" sz="7200" dirty="0">
                <a:latin typeface="+mn-lt"/>
              </a:rPr>
              <a:t>L3</a:t>
            </a:r>
          </a:p>
        </p:txBody>
      </p:sp>
      <p:sp>
        <p:nvSpPr>
          <p:cNvPr id="8" name="Title 7">
            <a:extLst>
              <a:ext uri="{FF2B5EF4-FFF2-40B4-BE49-F238E27FC236}">
                <a16:creationId xmlns:a16="http://schemas.microsoft.com/office/drawing/2014/main" id="{B7465DF9-6D77-4F10-9DC7-332F8ED21DE3}"/>
              </a:ext>
            </a:extLst>
          </p:cNvPr>
          <p:cNvSpPr>
            <a:spLocks noGrp="1"/>
          </p:cNvSpPr>
          <p:nvPr>
            <p:ph type="title"/>
          </p:nvPr>
        </p:nvSpPr>
        <p:spPr/>
        <p:txBody>
          <a:bodyPr/>
          <a:lstStyle/>
          <a:p>
            <a:r>
              <a:rPr lang="en-US" dirty="0"/>
              <a:t>Created a “Non-Denominational” Test Taxonomy</a:t>
            </a:r>
          </a:p>
        </p:txBody>
      </p:sp>
      <p:graphicFrame>
        <p:nvGraphicFramePr>
          <p:cNvPr id="5" name="Diagram 4">
            <a:extLst>
              <a:ext uri="{FF2B5EF4-FFF2-40B4-BE49-F238E27FC236}">
                <a16:creationId xmlns:a16="http://schemas.microsoft.com/office/drawing/2014/main" id="{15CB9CAA-DD36-4DB7-8477-FE6DD8CB2A54}"/>
              </a:ext>
            </a:extLst>
          </p:cNvPr>
          <p:cNvGraphicFramePr/>
          <p:nvPr/>
        </p:nvGraphicFramePr>
        <p:xfrm>
          <a:off x="1498244" y="1481792"/>
          <a:ext cx="7978338" cy="5137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 Placeholder 8">
            <a:extLst>
              <a:ext uri="{FF2B5EF4-FFF2-40B4-BE49-F238E27FC236}">
                <a16:creationId xmlns:a16="http://schemas.microsoft.com/office/drawing/2014/main" id="{036939E6-CC13-43D4-AD2F-EA5DD8310DFC}"/>
              </a:ext>
            </a:extLst>
          </p:cNvPr>
          <p:cNvSpPr txBox="1">
            <a:spLocks/>
          </p:cNvSpPr>
          <p:nvPr/>
        </p:nvSpPr>
        <p:spPr>
          <a:xfrm>
            <a:off x="9587939" y="1635663"/>
            <a:ext cx="2585022" cy="4529445"/>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b="0" i="0" kern="1200" spc="0" baseline="0">
                <a:solidFill>
                  <a:srgbClr val="000000"/>
                </a:solidFill>
                <a:latin typeface="+mj-lt"/>
                <a:ea typeface="+mn-ea"/>
                <a:cs typeface="+mn-cs"/>
              </a:defRPr>
            </a:lvl1pPr>
            <a:lvl2pPr marL="5143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kern="1200" spc="0" baseline="0">
                <a:solidFill>
                  <a:srgbClr val="000000"/>
                </a:solidFill>
                <a:latin typeface="+mn-lt"/>
                <a:ea typeface="+mn-ea"/>
                <a:cs typeface="+mn-cs"/>
              </a:defRPr>
            </a:lvl2pPr>
            <a:lvl3pPr marL="7429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Pull Request</a:t>
            </a: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&lt; 60 ms</a:t>
            </a: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&lt; 2000 ms </a:t>
            </a:r>
            <a:br>
              <a:rPr kumimoji="0" lang="en-US" sz="2400" b="0" i="0" u="none" strike="noStrike" kern="1200" cap="none" spc="0" normalizeH="0" baseline="0" noProof="0" dirty="0">
                <a:ln>
                  <a:noFill/>
                </a:ln>
                <a:solidFill>
                  <a:srgbClr val="000000"/>
                </a:solidFill>
                <a:effectLst/>
                <a:uLnTx/>
                <a:uFillTx/>
                <a:latin typeface="Segoe UI"/>
                <a:ea typeface="+mn-ea"/>
                <a:cs typeface="+mn-cs"/>
              </a:rPr>
            </a:br>
            <a:r>
              <a:rPr kumimoji="0" lang="en-US" sz="2400" b="0" i="0" u="none" strike="noStrike" kern="1200" cap="none" spc="0" normalizeH="0" baseline="0" noProof="0" dirty="0">
                <a:ln>
                  <a:noFill/>
                </a:ln>
                <a:solidFill>
                  <a:srgbClr val="000000"/>
                </a:solidFill>
                <a:effectLst/>
                <a:uLnTx/>
                <a:uFillTx/>
                <a:latin typeface="Segoe UI"/>
                <a:ea typeface="+mn-ea"/>
                <a:cs typeface="+mn-cs"/>
              </a:rPr>
              <a:t>(avg 400 ms)</a:t>
            </a:r>
          </a:p>
          <a:p>
            <a:pPr marL="0" marR="0" lvl="0" indent="0" algn="l" defTabSz="932742" rtl="0" eaLnBrk="1" fontAlgn="auto" latinLnBrk="0" hangingPunct="1">
              <a:lnSpc>
                <a:spcPct val="100000"/>
              </a:lnSpc>
              <a:spcBef>
                <a:spcPts val="120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pre-prod deployment, with mocked auth</a:t>
            </a:r>
          </a:p>
          <a:p>
            <a:pPr marL="0" marR="0" lvl="0" indent="0" algn="l" defTabSz="932742" rtl="0" eaLnBrk="1" fontAlgn="auto" latinLnBrk="0" hangingPunct="1">
              <a:lnSpc>
                <a:spcPct val="100000"/>
              </a:lnSpc>
              <a:spcBef>
                <a:spcPts val="120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production rings</a:t>
            </a:r>
          </a:p>
        </p:txBody>
      </p:sp>
    </p:spTree>
    <p:extLst>
      <p:ext uri="{BB962C8B-B14F-4D97-AF65-F5344CB8AC3E}">
        <p14:creationId xmlns:p14="http://schemas.microsoft.com/office/powerpoint/2010/main" val="388278881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portfolio over time</a:t>
            </a:r>
          </a:p>
        </p:txBody>
      </p:sp>
      <p:sp>
        <p:nvSpPr>
          <p:cNvPr id="3" name="Text Placeholder 2">
            <a:extLst>
              <a:ext uri="{FF2B5EF4-FFF2-40B4-BE49-F238E27FC236}">
                <a16:creationId xmlns:a16="http://schemas.microsoft.com/office/drawing/2014/main" id="{7E36935D-7248-4690-98EB-D80B126AC0E0}"/>
              </a:ext>
            </a:extLst>
          </p:cNvPr>
          <p:cNvSpPr>
            <a:spLocks noGrp="1"/>
          </p:cNvSpPr>
          <p:nvPr>
            <p:ph type="body" sz="quarter" idx="10"/>
          </p:nvPr>
        </p:nvSpPr>
        <p:spPr/>
        <p:txBody>
          <a:bodyPr/>
          <a:lstStyle/>
          <a:p>
            <a:endParaRPr lang="en-AU"/>
          </a:p>
        </p:txBody>
      </p:sp>
      <p:graphicFrame>
        <p:nvGraphicFramePr>
          <p:cNvPr id="10" name="Chart 9">
            <a:extLst>
              <a:ext uri="{FF2B5EF4-FFF2-40B4-BE49-F238E27FC236}">
                <a16:creationId xmlns:a16="http://schemas.microsoft.com/office/drawing/2014/main" id="{00000000-0008-0000-0000-000003000000}"/>
              </a:ext>
            </a:extLst>
          </p:cNvPr>
          <p:cNvGraphicFramePr>
            <a:graphicFrameLocks/>
          </p:cNvGraphicFramePr>
          <p:nvPr/>
        </p:nvGraphicFramePr>
        <p:xfrm>
          <a:off x="272048" y="1587029"/>
          <a:ext cx="21353887" cy="44632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98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portfolio over time</a:t>
            </a:r>
          </a:p>
        </p:txBody>
      </p:sp>
      <p:sp>
        <p:nvSpPr>
          <p:cNvPr id="3" name="Text Placeholder 2">
            <a:extLst>
              <a:ext uri="{FF2B5EF4-FFF2-40B4-BE49-F238E27FC236}">
                <a16:creationId xmlns:a16="http://schemas.microsoft.com/office/drawing/2014/main" id="{7E36935D-7248-4690-98EB-D80B126AC0E0}"/>
              </a:ext>
            </a:extLst>
          </p:cNvPr>
          <p:cNvSpPr>
            <a:spLocks noGrp="1"/>
          </p:cNvSpPr>
          <p:nvPr>
            <p:ph type="body" sz="quarter" idx="10"/>
          </p:nvPr>
        </p:nvSpPr>
        <p:spPr/>
        <p:txBody>
          <a:bodyPr/>
          <a:lstStyle/>
          <a:p>
            <a:endParaRPr lang="en-AU"/>
          </a:p>
        </p:txBody>
      </p:sp>
      <p:graphicFrame>
        <p:nvGraphicFramePr>
          <p:cNvPr id="10" name="Chart 9">
            <a:extLst>
              <a:ext uri="{FF2B5EF4-FFF2-40B4-BE49-F238E27FC236}">
                <a16:creationId xmlns:a16="http://schemas.microsoft.com/office/drawing/2014/main" id="{00000000-0008-0000-0000-000003000000}"/>
              </a:ext>
            </a:extLst>
          </p:cNvPr>
          <p:cNvGraphicFramePr>
            <a:graphicFrameLocks/>
          </p:cNvGraphicFramePr>
          <p:nvPr/>
        </p:nvGraphicFramePr>
        <p:xfrm>
          <a:off x="-12209512" y="1587029"/>
          <a:ext cx="21353887" cy="44632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C1CD5862-0F28-489C-B6FC-773DFA27AFE6}"/>
              </a:ext>
            </a:extLst>
          </p:cNvPr>
          <p:cNvGraphicFramePr>
            <a:graphicFrameLocks noGrp="1"/>
          </p:cNvGraphicFramePr>
          <p:nvPr/>
        </p:nvGraphicFramePr>
        <p:xfrm>
          <a:off x="9219684" y="3226377"/>
          <a:ext cx="2942153" cy="1559350"/>
        </p:xfrm>
        <a:graphic>
          <a:graphicData uri="http://schemas.openxmlformats.org/drawingml/2006/table">
            <a:tbl>
              <a:tblPr firstRow="1" bandRow="1">
                <a:tableStyleId>{5C22544A-7EE6-4342-B048-85BDC9FD1C3A}</a:tableStyleId>
              </a:tblPr>
              <a:tblGrid>
                <a:gridCol w="586665">
                  <a:extLst>
                    <a:ext uri="{9D8B030D-6E8A-4147-A177-3AD203B41FA5}">
                      <a16:colId xmlns:a16="http://schemas.microsoft.com/office/drawing/2014/main" val="1406370376"/>
                    </a:ext>
                  </a:extLst>
                </a:gridCol>
                <a:gridCol w="701707">
                  <a:extLst>
                    <a:ext uri="{9D8B030D-6E8A-4147-A177-3AD203B41FA5}">
                      <a16:colId xmlns:a16="http://schemas.microsoft.com/office/drawing/2014/main" val="3091029097"/>
                    </a:ext>
                  </a:extLst>
                </a:gridCol>
                <a:gridCol w="695299">
                  <a:extLst>
                    <a:ext uri="{9D8B030D-6E8A-4147-A177-3AD203B41FA5}">
                      <a16:colId xmlns:a16="http://schemas.microsoft.com/office/drawing/2014/main" val="1693098268"/>
                    </a:ext>
                  </a:extLst>
                </a:gridCol>
                <a:gridCol w="958482">
                  <a:extLst>
                    <a:ext uri="{9D8B030D-6E8A-4147-A177-3AD203B41FA5}">
                      <a16:colId xmlns:a16="http://schemas.microsoft.com/office/drawing/2014/main" val="2236971889"/>
                    </a:ext>
                  </a:extLst>
                </a:gridCol>
              </a:tblGrid>
              <a:tr h="311870">
                <a:tc>
                  <a:txBody>
                    <a:bodyPr/>
                    <a:lstStyle/>
                    <a:p>
                      <a:pPr algn="ctr"/>
                      <a:r>
                        <a:rPr lang="en-AU" sz="1200" dirty="0"/>
                        <a:t>TYPE</a:t>
                      </a:r>
                    </a:p>
                  </a:txBody>
                  <a:tcPr marL="76899" marR="76899" marT="38450" marB="38450"/>
                </a:tc>
                <a:tc>
                  <a:txBody>
                    <a:bodyPr/>
                    <a:lstStyle/>
                    <a:p>
                      <a:pPr algn="ctr"/>
                      <a:r>
                        <a:rPr lang="en-AU" sz="1200" dirty="0"/>
                        <a:t>M78</a:t>
                      </a:r>
                    </a:p>
                  </a:txBody>
                  <a:tcPr marL="76899" marR="76899" marT="38450" marB="38450"/>
                </a:tc>
                <a:tc>
                  <a:txBody>
                    <a:bodyPr/>
                    <a:lstStyle/>
                    <a:p>
                      <a:pPr algn="ctr"/>
                      <a:r>
                        <a:rPr lang="en-AU" sz="1200" dirty="0"/>
                        <a:t>M144</a:t>
                      </a:r>
                    </a:p>
                  </a:txBody>
                  <a:tcPr marL="76899" marR="76899" marT="38450" marB="38450"/>
                </a:tc>
                <a:tc>
                  <a:txBody>
                    <a:bodyPr/>
                    <a:lstStyle/>
                    <a:p>
                      <a:pPr algn="ctr"/>
                      <a:r>
                        <a:rPr lang="en-AU" sz="1200" dirty="0"/>
                        <a:t>DELTA</a:t>
                      </a:r>
                    </a:p>
                  </a:txBody>
                  <a:tcPr marL="76899" marR="76899" marT="38450" marB="38450"/>
                </a:tc>
                <a:extLst>
                  <a:ext uri="{0D108BD9-81ED-4DB2-BD59-A6C34878D82A}">
                    <a16:rowId xmlns:a16="http://schemas.microsoft.com/office/drawing/2014/main" val="3344712410"/>
                  </a:ext>
                </a:extLst>
              </a:tr>
              <a:tr h="311870">
                <a:tc>
                  <a:txBody>
                    <a:bodyPr/>
                    <a:lstStyle/>
                    <a:p>
                      <a:pPr algn="ctr"/>
                      <a:r>
                        <a:rPr lang="en-AU" sz="1200" dirty="0"/>
                        <a:t>L0</a:t>
                      </a:r>
                    </a:p>
                  </a:txBody>
                  <a:tcPr marL="76899" marR="76899" marT="38450" marB="38450"/>
                </a:tc>
                <a:tc>
                  <a:txBody>
                    <a:bodyPr/>
                    <a:lstStyle/>
                    <a:p>
                      <a:pPr algn="ctr"/>
                      <a:r>
                        <a:rPr lang="en-AU" sz="1200" dirty="0"/>
                        <a:t>2723</a:t>
                      </a:r>
                    </a:p>
                  </a:txBody>
                  <a:tcPr marL="76899" marR="76899" marT="38450" marB="38450"/>
                </a:tc>
                <a:tc>
                  <a:txBody>
                    <a:bodyPr/>
                    <a:lstStyle/>
                    <a:p>
                      <a:pPr algn="ctr"/>
                      <a:r>
                        <a:rPr lang="en-AU" sz="1200" dirty="0"/>
                        <a:t>77590</a:t>
                      </a:r>
                    </a:p>
                  </a:txBody>
                  <a:tcPr marL="76899" marR="76899" marT="38450" marB="38450"/>
                </a:tc>
                <a:tc>
                  <a:txBody>
                    <a:bodyPr/>
                    <a:lstStyle/>
                    <a:p>
                      <a:pPr algn="ctr"/>
                      <a:r>
                        <a:rPr lang="en-AU" sz="1200" dirty="0">
                          <a:sym typeface="Wingdings" panose="05000000000000000000" pitchFamily="2" charset="2"/>
                        </a:rPr>
                        <a:t>+ 74,867</a:t>
                      </a:r>
                      <a:endParaRPr lang="en-AU" sz="1200" dirty="0"/>
                    </a:p>
                  </a:txBody>
                  <a:tcPr marL="76899" marR="76899" marT="38450" marB="38450"/>
                </a:tc>
                <a:extLst>
                  <a:ext uri="{0D108BD9-81ED-4DB2-BD59-A6C34878D82A}">
                    <a16:rowId xmlns:a16="http://schemas.microsoft.com/office/drawing/2014/main" val="1740927378"/>
                  </a:ext>
                </a:extLst>
              </a:tr>
              <a:tr h="311870">
                <a:tc>
                  <a:txBody>
                    <a:bodyPr/>
                    <a:lstStyle/>
                    <a:p>
                      <a:pPr algn="ctr"/>
                      <a:r>
                        <a:rPr lang="en-AU" sz="1200" dirty="0"/>
                        <a:t>L1</a:t>
                      </a:r>
                    </a:p>
                  </a:txBody>
                  <a:tcPr marL="76899" marR="76899" marT="38450" marB="38450"/>
                </a:tc>
                <a:tc>
                  <a:txBody>
                    <a:bodyPr/>
                    <a:lstStyle/>
                    <a:p>
                      <a:pPr algn="ctr"/>
                      <a:endParaRPr lang="en-AU" sz="1200"/>
                    </a:p>
                  </a:txBody>
                  <a:tcPr marL="76899" marR="76899" marT="38450" marB="38450"/>
                </a:tc>
                <a:tc>
                  <a:txBody>
                    <a:bodyPr/>
                    <a:lstStyle/>
                    <a:p>
                      <a:pPr algn="ctr"/>
                      <a:r>
                        <a:rPr lang="en-AU" sz="1200" dirty="0"/>
                        <a:t>6906</a:t>
                      </a:r>
                    </a:p>
                  </a:txBody>
                  <a:tcPr marL="76899" marR="76899" marT="38450" marB="38450"/>
                </a:tc>
                <a:tc>
                  <a:txBody>
                    <a:bodyPr/>
                    <a:lstStyle/>
                    <a:p>
                      <a:pPr algn="ctr"/>
                      <a:r>
                        <a:rPr lang="en-AU" sz="1200" dirty="0"/>
                        <a:t>+ 6,906</a:t>
                      </a:r>
                    </a:p>
                  </a:txBody>
                  <a:tcPr marL="76899" marR="76899" marT="38450" marB="38450"/>
                </a:tc>
                <a:extLst>
                  <a:ext uri="{0D108BD9-81ED-4DB2-BD59-A6C34878D82A}">
                    <a16:rowId xmlns:a16="http://schemas.microsoft.com/office/drawing/2014/main" val="1230709724"/>
                  </a:ext>
                </a:extLst>
              </a:tr>
              <a:tr h="311870">
                <a:tc>
                  <a:txBody>
                    <a:bodyPr/>
                    <a:lstStyle/>
                    <a:p>
                      <a:pPr algn="ctr"/>
                      <a:r>
                        <a:rPr lang="en-AU" sz="1200" dirty="0"/>
                        <a:t>L2</a:t>
                      </a:r>
                    </a:p>
                  </a:txBody>
                  <a:tcPr marL="76899" marR="76899" marT="38450" marB="38450"/>
                </a:tc>
                <a:tc>
                  <a:txBody>
                    <a:bodyPr/>
                    <a:lstStyle/>
                    <a:p>
                      <a:pPr algn="ctr"/>
                      <a:endParaRPr lang="en-AU" sz="1200"/>
                    </a:p>
                  </a:txBody>
                  <a:tcPr marL="76899" marR="76899" marT="38450" marB="38450"/>
                </a:tc>
                <a:tc>
                  <a:txBody>
                    <a:bodyPr/>
                    <a:lstStyle/>
                    <a:p>
                      <a:pPr algn="ctr"/>
                      <a:r>
                        <a:rPr lang="en-AU" sz="1200" dirty="0"/>
                        <a:t>6851</a:t>
                      </a:r>
                    </a:p>
                  </a:txBody>
                  <a:tcPr marL="76899" marR="76899" marT="38450" marB="38450"/>
                </a:tc>
                <a:tc>
                  <a:txBody>
                    <a:bodyPr/>
                    <a:lstStyle/>
                    <a:p>
                      <a:pPr algn="ctr"/>
                      <a:r>
                        <a:rPr lang="en-AU" sz="1200" dirty="0"/>
                        <a:t>+ 6,851</a:t>
                      </a:r>
                    </a:p>
                  </a:txBody>
                  <a:tcPr marL="76899" marR="76899" marT="38450" marB="38450"/>
                </a:tc>
                <a:extLst>
                  <a:ext uri="{0D108BD9-81ED-4DB2-BD59-A6C34878D82A}">
                    <a16:rowId xmlns:a16="http://schemas.microsoft.com/office/drawing/2014/main" val="2761510678"/>
                  </a:ext>
                </a:extLst>
              </a:tr>
              <a:tr h="311870">
                <a:tc>
                  <a:txBody>
                    <a:bodyPr/>
                    <a:lstStyle/>
                    <a:p>
                      <a:pPr algn="ctr"/>
                      <a:r>
                        <a:rPr lang="en-AU" sz="1200" dirty="0"/>
                        <a:t>TRA</a:t>
                      </a:r>
                    </a:p>
                  </a:txBody>
                  <a:tcPr marL="76899" marR="76899" marT="38450" marB="38450"/>
                </a:tc>
                <a:tc>
                  <a:txBody>
                    <a:bodyPr/>
                    <a:lstStyle/>
                    <a:p>
                      <a:pPr algn="ctr"/>
                      <a:r>
                        <a:rPr lang="en-AU" sz="1200" dirty="0"/>
                        <a:t>27054</a:t>
                      </a:r>
                    </a:p>
                  </a:txBody>
                  <a:tcPr marL="76899" marR="76899" marT="38450" marB="38450"/>
                </a:tc>
                <a:tc>
                  <a:txBody>
                    <a:bodyPr/>
                    <a:lstStyle/>
                    <a:p>
                      <a:pPr algn="ctr"/>
                      <a:r>
                        <a:rPr lang="en-AU" sz="1200" dirty="0"/>
                        <a:t>0</a:t>
                      </a:r>
                    </a:p>
                  </a:txBody>
                  <a:tcPr marL="76899" marR="76899" marT="38450" marB="38450"/>
                </a:tc>
                <a:tc>
                  <a:txBody>
                    <a:bodyPr/>
                    <a:lstStyle/>
                    <a:p>
                      <a:pPr algn="ctr"/>
                      <a:r>
                        <a:rPr lang="en-AU" sz="1200" dirty="0"/>
                        <a:t>- 27,054</a:t>
                      </a:r>
                    </a:p>
                  </a:txBody>
                  <a:tcPr marL="76899" marR="76899" marT="38450" marB="38450"/>
                </a:tc>
                <a:extLst>
                  <a:ext uri="{0D108BD9-81ED-4DB2-BD59-A6C34878D82A}">
                    <a16:rowId xmlns:a16="http://schemas.microsoft.com/office/drawing/2014/main" val="2293161328"/>
                  </a:ext>
                </a:extLst>
              </a:tr>
            </a:tbl>
          </a:graphicData>
        </a:graphic>
      </p:graphicFrame>
    </p:spTree>
    <p:extLst>
      <p:ext uri="{BB962C8B-B14F-4D97-AF65-F5344CB8AC3E}">
        <p14:creationId xmlns:p14="http://schemas.microsoft.com/office/powerpoint/2010/main" val="3204591753"/>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1544293805"/>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274245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7FCE9F-0622-42F4-B824-6317A96957FD}"/>
              </a:ext>
            </a:extLst>
          </p:cNvPr>
          <p:cNvSpPr>
            <a:spLocks noGrp="1"/>
          </p:cNvSpPr>
          <p:nvPr>
            <p:ph type="title"/>
          </p:nvPr>
        </p:nvSpPr>
        <p:spPr/>
        <p:txBody>
          <a:bodyPr/>
          <a:lstStyle/>
          <a:p>
            <a:r>
              <a:rPr lang="en-US" dirty="0"/>
              <a:t>Accelerating Delivery with DevOps</a:t>
            </a:r>
          </a:p>
        </p:txBody>
      </p:sp>
      <p:sp>
        <p:nvSpPr>
          <p:cNvPr id="7" name="Text Placeholder 6">
            <a:extLst>
              <a:ext uri="{FF2B5EF4-FFF2-40B4-BE49-F238E27FC236}">
                <a16:creationId xmlns:a16="http://schemas.microsoft.com/office/drawing/2014/main" id="{3B415806-6919-414E-A166-5214B9F6C04D}"/>
              </a:ext>
            </a:extLst>
          </p:cNvPr>
          <p:cNvSpPr>
            <a:spLocks noGrp="1"/>
          </p:cNvSpPr>
          <p:nvPr>
            <p:ph type="body" sz="quarter" idx="4294967295"/>
          </p:nvPr>
        </p:nvSpPr>
        <p:spPr>
          <a:xfrm>
            <a:off x="711118" y="2641303"/>
            <a:ext cx="4970916" cy="2365375"/>
          </a:xfrm>
        </p:spPr>
        <p:txBody>
          <a:bodyPr/>
          <a:lstStyle/>
          <a:p>
            <a:r>
              <a:rPr lang="en-US" sz="2856" dirty="0"/>
              <a:t>DevOps is the union of </a:t>
            </a:r>
            <a:r>
              <a:rPr lang="en-US" sz="2856" b="1" dirty="0">
                <a:solidFill>
                  <a:srgbClr val="0078D7"/>
                </a:solidFill>
              </a:rPr>
              <a:t>people</a:t>
            </a:r>
            <a:r>
              <a:rPr lang="en-US" sz="2856" dirty="0"/>
              <a:t>, </a:t>
            </a:r>
            <a:r>
              <a:rPr lang="en-US" sz="2856" b="1" dirty="0">
                <a:solidFill>
                  <a:srgbClr val="0078D7"/>
                </a:solidFill>
              </a:rPr>
              <a:t>process</a:t>
            </a:r>
            <a:r>
              <a:rPr lang="en-US" sz="2856" dirty="0"/>
              <a:t>, and </a:t>
            </a:r>
            <a:r>
              <a:rPr lang="en-US" sz="2856" b="1" dirty="0">
                <a:solidFill>
                  <a:srgbClr val="0078D7"/>
                </a:solidFill>
              </a:rPr>
              <a:t>products</a:t>
            </a:r>
            <a:r>
              <a:rPr lang="en-US" sz="2856" dirty="0"/>
              <a:t> to enable continuous delivery of value to your end users.</a:t>
            </a:r>
          </a:p>
          <a:p>
            <a:endParaRPr lang="en-US" sz="2448" dirty="0"/>
          </a:p>
        </p:txBody>
      </p:sp>
      <p:grpSp>
        <p:nvGrpSpPr>
          <p:cNvPr id="6" name="Group 5">
            <a:extLst>
              <a:ext uri="{FF2B5EF4-FFF2-40B4-BE49-F238E27FC236}">
                <a16:creationId xmlns:a16="http://schemas.microsoft.com/office/drawing/2014/main" id="{FDBC0F80-0FEA-4AC6-94A8-8C5751C7DB97}"/>
              </a:ext>
            </a:extLst>
          </p:cNvPr>
          <p:cNvGrpSpPr/>
          <p:nvPr/>
        </p:nvGrpSpPr>
        <p:grpSpPr>
          <a:xfrm>
            <a:off x="4757968" y="1087122"/>
            <a:ext cx="7110287" cy="5422234"/>
            <a:chOff x="5654955" y="1043577"/>
            <a:chExt cx="7110287" cy="5422234"/>
          </a:xfrm>
        </p:grpSpPr>
        <p:sp>
          <p:nvSpPr>
            <p:cNvPr id="4" name="Oval 3">
              <a:extLst>
                <a:ext uri="{FF2B5EF4-FFF2-40B4-BE49-F238E27FC236}">
                  <a16:creationId xmlns:a16="http://schemas.microsoft.com/office/drawing/2014/main" id="{D5B152DD-7C4A-4652-B1D9-B48C3C458178}"/>
                </a:ext>
              </a:extLst>
            </p:cNvPr>
            <p:cNvSpPr/>
            <p:nvPr/>
          </p:nvSpPr>
          <p:spPr bwMode="auto">
            <a:xfrm>
              <a:off x="6732425" y="1697852"/>
              <a:ext cx="4767959" cy="4767959"/>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7018892" y="1984319"/>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10756739" y="2809974"/>
              <a:ext cx="225781" cy="189120"/>
              <a:chOff x="5899816" y="2353437"/>
              <a:chExt cx="250241" cy="209609"/>
            </a:xfrm>
            <a:solidFill>
              <a:srgbClr val="D2D2D2"/>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7252263" y="2830766"/>
              <a:ext cx="225781" cy="189120"/>
              <a:chOff x="5899816" y="2353437"/>
              <a:chExt cx="250241" cy="209609"/>
            </a:xfrm>
            <a:solidFill>
              <a:srgbClr val="D2D2D2"/>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9039306" y="6095343"/>
              <a:ext cx="225781" cy="189120"/>
              <a:chOff x="5899816" y="2353437"/>
              <a:chExt cx="250241" cy="209609"/>
            </a:xfrm>
            <a:solidFill>
              <a:srgbClr val="D2D2D2"/>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015DF5C-5F8A-4C77-8994-24C4FAFAEA10}"/>
                </a:ext>
              </a:extLst>
            </p:cNvPr>
            <p:cNvSpPr/>
            <p:nvPr/>
          </p:nvSpPr>
          <p:spPr bwMode="auto">
            <a:xfrm>
              <a:off x="8449840" y="104357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54" name="Oval 53">
              <a:extLst>
                <a:ext uri="{FF2B5EF4-FFF2-40B4-BE49-F238E27FC236}">
                  <a16:creationId xmlns:a16="http://schemas.microsoft.com/office/drawing/2014/main" id="{AD854FAC-C21C-48A2-B61D-D7F75E73E641}"/>
                </a:ext>
              </a:extLst>
            </p:cNvPr>
            <p:cNvSpPr/>
            <p:nvPr/>
          </p:nvSpPr>
          <p:spPr bwMode="auto">
            <a:xfrm>
              <a:off x="7258276" y="2223702"/>
              <a:ext cx="3716260" cy="3716260"/>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 name="Group 1">
              <a:extLst>
                <a:ext uri="{FF2B5EF4-FFF2-40B4-BE49-F238E27FC236}">
                  <a16:creationId xmlns:a16="http://schemas.microsoft.com/office/drawing/2014/main" id="{B5B0387A-C6E1-4B46-9C98-E3F896CFA7AF}"/>
                </a:ext>
              </a:extLst>
            </p:cNvPr>
            <p:cNvGrpSpPr/>
            <p:nvPr/>
          </p:nvGrpSpPr>
          <p:grpSpPr>
            <a:xfrm>
              <a:off x="8631539" y="1407198"/>
              <a:ext cx="969736" cy="969736"/>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48" name="people_12">
              <a:extLst>
                <a:ext uri="{FF2B5EF4-FFF2-40B4-BE49-F238E27FC236}">
                  <a16:creationId xmlns:a16="http://schemas.microsoft.com/office/drawing/2014/main" id="{45F93FE6-8515-49E0-B34A-053DA833B45D}"/>
                </a:ext>
              </a:extLst>
            </p:cNvPr>
            <p:cNvSpPr>
              <a:spLocks noChangeAspect="1" noEditPoints="1"/>
            </p:cNvSpPr>
            <p:nvPr/>
          </p:nvSpPr>
          <p:spPr bwMode="auto">
            <a:xfrm>
              <a:off x="8737965" y="3501116"/>
              <a:ext cx="756879" cy="6457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l" defTabSz="93241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56F04181-1063-46F1-865F-54272F05DB3C}"/>
                </a:ext>
              </a:extLst>
            </p:cNvPr>
            <p:cNvSpPr/>
            <p:nvPr/>
          </p:nvSpPr>
          <p:spPr bwMode="auto">
            <a:xfrm>
              <a:off x="8449840" y="4383932"/>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2856" b="0" i="0" u="none" strike="noStrike" kern="0" cap="none" spc="0" normalizeH="0" baseline="0" noProof="0" dirty="0">
                  <a:ln>
                    <a:noFill/>
                  </a:ln>
                  <a:gradFill>
                    <a:gsLst>
                      <a:gs pos="9735">
                        <a:srgbClr val="1A1A1A"/>
                      </a:gs>
                      <a:gs pos="41204">
                        <a:srgbClr val="1A1A1A"/>
                      </a:gs>
                    </a:gsLst>
                    <a:lin ang="5400000" scaled="1"/>
                  </a:gradFill>
                  <a:effectLst/>
                  <a:uLnTx/>
                  <a:uFillTx/>
                  <a:latin typeface="Segoe UI Semibold"/>
                  <a:ea typeface="+mn-ea"/>
                  <a:cs typeface="+mn-cs"/>
                </a:rPr>
                <a:t>DevOps</a:t>
              </a:r>
            </a:p>
          </p:txBody>
        </p:sp>
        <p:sp>
          <p:nvSpPr>
            <p:cNvPr id="39" name="Rectangle 38">
              <a:extLst>
                <a:ext uri="{FF2B5EF4-FFF2-40B4-BE49-F238E27FC236}">
                  <a16:creationId xmlns:a16="http://schemas.microsoft.com/office/drawing/2014/main" id="{40B2C4D6-206F-4ECD-8E03-F1BAB02CE71F}"/>
                </a:ext>
              </a:extLst>
            </p:cNvPr>
            <p:cNvSpPr/>
            <p:nvPr/>
          </p:nvSpPr>
          <p:spPr bwMode="auto">
            <a:xfrm>
              <a:off x="5654955" y="5081764"/>
              <a:ext cx="1133639"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r"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40" name="Oval 39">
              <a:extLst>
                <a:ext uri="{FF2B5EF4-FFF2-40B4-BE49-F238E27FC236}">
                  <a16:creationId xmlns:a16="http://schemas.microsoft.com/office/drawing/2014/main" id="{B9F32FAF-4E7B-409C-876E-9CAD49741B82}"/>
                </a:ext>
              </a:extLst>
            </p:cNvPr>
            <p:cNvSpPr/>
            <p:nvPr/>
          </p:nvSpPr>
          <p:spPr bwMode="auto">
            <a:xfrm>
              <a:off x="6779362" y="4736203"/>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2F1A2D89-5519-4FF4-9736-9F62D2CA60FC}"/>
                </a:ext>
              </a:extLst>
            </p:cNvPr>
            <p:cNvSpPr/>
            <p:nvPr/>
          </p:nvSpPr>
          <p:spPr bwMode="auto">
            <a:xfrm>
              <a:off x="11432110" y="5051480"/>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45" name="Oval 44">
              <a:extLst>
                <a:ext uri="{FF2B5EF4-FFF2-40B4-BE49-F238E27FC236}">
                  <a16:creationId xmlns:a16="http://schemas.microsoft.com/office/drawing/2014/main" id="{0C6D5D34-910E-444F-B196-DF0C8078F4DA}"/>
                </a:ext>
              </a:extLst>
            </p:cNvPr>
            <p:cNvSpPr/>
            <p:nvPr/>
          </p:nvSpPr>
          <p:spPr bwMode="auto">
            <a:xfrm>
              <a:off x="10460692" y="4705917"/>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algorithm">
              <a:extLst>
                <a:ext uri="{FF2B5EF4-FFF2-40B4-BE49-F238E27FC236}">
                  <a16:creationId xmlns:a16="http://schemas.microsoft.com/office/drawing/2014/main" id="{F6771125-D44E-44A2-84CF-875156D7DD5F}"/>
                </a:ext>
              </a:extLst>
            </p:cNvPr>
            <p:cNvSpPr>
              <a:spLocks noChangeAspect="1" noEditPoints="1"/>
            </p:cNvSpPr>
            <p:nvPr/>
          </p:nvSpPr>
          <p:spPr bwMode="auto">
            <a:xfrm>
              <a:off x="7024386" y="5036639"/>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41" name="rocket">
              <a:extLst>
                <a:ext uri="{FF2B5EF4-FFF2-40B4-BE49-F238E27FC236}">
                  <a16:creationId xmlns:a16="http://schemas.microsoft.com/office/drawing/2014/main" id="{683A83C7-A095-4324-93E1-C9F15FB895A1}"/>
                </a:ext>
              </a:extLst>
            </p:cNvPr>
            <p:cNvSpPr>
              <a:spLocks noChangeAspect="1" noEditPoints="1"/>
            </p:cNvSpPr>
            <p:nvPr/>
          </p:nvSpPr>
          <p:spPr bwMode="auto">
            <a:xfrm>
              <a:off x="10763179" y="5011981"/>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30" name="Rectangle 29">
            <a:extLst>
              <a:ext uri="{FF2B5EF4-FFF2-40B4-BE49-F238E27FC236}">
                <a16:creationId xmlns:a16="http://schemas.microsoft.com/office/drawing/2014/main" id="{2BD39C8C-60D9-44DC-8B73-869AB73587F3}"/>
              </a:ext>
              <a:ext uri="{C183D7F6-B498-43B3-948B-1728B52AA6E4}">
                <adec:decorative xmlns:adec="http://schemas.microsoft.com/office/drawing/2017/decorative" val="1"/>
              </a:ext>
            </a:extLst>
          </p:cNvPr>
          <p:cNvSpPr/>
          <p:nvPr/>
        </p:nvSpPr>
        <p:spPr>
          <a:xfrm>
            <a:off x="431220" y="2010519"/>
            <a:ext cx="804384" cy="112040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526"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526" b="0" i="0" u="none" strike="noStrike" kern="0" cap="none" spc="0" normalizeH="0" baseline="0" noProof="0" dirty="0">
              <a:ln>
                <a:noFill/>
              </a:ln>
              <a:solidFill>
                <a:srgbClr val="0078D7"/>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1466D126-C61D-4012-A63F-0C50262CAEEA}"/>
              </a:ext>
              <a:ext uri="{C183D7F6-B498-43B3-948B-1728B52AA6E4}">
                <adec:decorative xmlns:adec="http://schemas.microsoft.com/office/drawing/2017/decorative" val="1"/>
              </a:ext>
            </a:extLst>
          </p:cNvPr>
          <p:cNvSpPr/>
          <p:nvPr/>
        </p:nvSpPr>
        <p:spPr>
          <a:xfrm>
            <a:off x="4839592" y="3976613"/>
            <a:ext cx="800128" cy="111841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526"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526" b="0" i="0" u="none" strike="noStrike" kern="0" cap="none" spc="0" normalizeH="0" baseline="0" noProof="0" dirty="0">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414836066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CAFCB-B9E7-4028-8483-133DD87471DC}"/>
              </a:ext>
            </a:extLst>
          </p:cNvPr>
          <p:cNvSpPr>
            <a:spLocks noGrp="1"/>
          </p:cNvSpPr>
          <p:nvPr>
            <p:ph type="title"/>
          </p:nvPr>
        </p:nvSpPr>
        <p:spPr/>
        <p:txBody>
          <a:bodyPr/>
          <a:lstStyle/>
          <a:p>
            <a:r>
              <a:rPr lang="en-GB"/>
              <a:t>Feature Flags</a:t>
            </a:r>
          </a:p>
        </p:txBody>
      </p:sp>
      <p:sp>
        <p:nvSpPr>
          <p:cNvPr id="3" name="Content Placeholder 2">
            <a:extLst>
              <a:ext uri="{FF2B5EF4-FFF2-40B4-BE49-F238E27FC236}">
                <a16:creationId xmlns:a16="http://schemas.microsoft.com/office/drawing/2014/main" id="{1FA68869-DFB1-491B-BC3C-E3E522D28EEF}"/>
              </a:ext>
            </a:extLst>
          </p:cNvPr>
          <p:cNvSpPr>
            <a:spLocks noGrp="1"/>
          </p:cNvSpPr>
          <p:nvPr>
            <p:ph idx="1"/>
          </p:nvPr>
        </p:nvSpPr>
        <p:spPr>
          <a:xfrm>
            <a:off x="314418" y="1121336"/>
            <a:ext cx="8277530" cy="4040708"/>
          </a:xfrm>
        </p:spPr>
        <p:txBody>
          <a:bodyPr/>
          <a:lstStyle/>
          <a:p>
            <a:pPr>
              <a:lnSpc>
                <a:spcPct val="200000"/>
              </a:lnSpc>
              <a:spcBef>
                <a:spcPts val="0"/>
              </a:spcBef>
            </a:pPr>
            <a:r>
              <a:rPr lang="en-US" sz="2448"/>
              <a:t>All code is deployed, but feature flags control exposure</a:t>
            </a:r>
          </a:p>
          <a:p>
            <a:pPr lvl="1">
              <a:lnSpc>
                <a:spcPct val="200000"/>
              </a:lnSpc>
              <a:spcBef>
                <a:spcPts val="0"/>
              </a:spcBef>
            </a:pPr>
            <a:r>
              <a:rPr lang="en-US" sz="2448"/>
              <a:t>Reduces integration debt</a:t>
            </a:r>
          </a:p>
          <a:p>
            <a:pPr>
              <a:lnSpc>
                <a:spcPct val="200000"/>
              </a:lnSpc>
              <a:spcBef>
                <a:spcPts val="0"/>
              </a:spcBef>
            </a:pPr>
            <a:r>
              <a:rPr lang="en-US" sz="2448"/>
              <a:t>Flags provide runtime control down to individual user</a:t>
            </a:r>
          </a:p>
          <a:p>
            <a:pPr>
              <a:lnSpc>
                <a:spcPct val="200000"/>
              </a:lnSpc>
              <a:spcBef>
                <a:spcPts val="0"/>
              </a:spcBef>
            </a:pPr>
            <a:r>
              <a:rPr lang="en-US" sz="2448"/>
              <a:t>Users can be added or removed with no redeployment</a:t>
            </a:r>
          </a:p>
          <a:p>
            <a:pPr>
              <a:lnSpc>
                <a:spcPct val="200000"/>
              </a:lnSpc>
              <a:spcBef>
                <a:spcPts val="0"/>
              </a:spcBef>
            </a:pPr>
            <a:r>
              <a:rPr lang="en-US" sz="2448"/>
              <a:t>Mechanism for progressive experimentation &amp; refinement</a:t>
            </a:r>
            <a:endParaRPr lang="en-US" sz="1632">
              <a:solidFill>
                <a:schemeClr val="bg2"/>
              </a:solidFill>
            </a:endParaRPr>
          </a:p>
          <a:p>
            <a:pPr>
              <a:lnSpc>
                <a:spcPct val="200000"/>
              </a:lnSpc>
              <a:spcBef>
                <a:spcPts val="0"/>
              </a:spcBef>
            </a:pPr>
            <a:r>
              <a:rPr lang="en-US" sz="2448"/>
              <a:t>Enables dark launch</a:t>
            </a:r>
          </a:p>
          <a:p>
            <a:pPr>
              <a:lnSpc>
                <a:spcPct val="200000"/>
              </a:lnSpc>
            </a:pPr>
            <a:endParaRPr lang="en-GB" sz="2448"/>
          </a:p>
        </p:txBody>
      </p:sp>
      <p:sp>
        <p:nvSpPr>
          <p:cNvPr id="4" name="Rectangle 3">
            <a:extLst>
              <a:ext uri="{FF2B5EF4-FFF2-40B4-BE49-F238E27FC236}">
                <a16:creationId xmlns:a16="http://schemas.microsoft.com/office/drawing/2014/main" id="{AEB3A15A-D8F4-4837-9CBB-721B35C6E7C2}"/>
              </a:ext>
            </a:extLst>
          </p:cNvPr>
          <p:cNvSpPr/>
          <p:nvPr/>
        </p:nvSpPr>
        <p:spPr bwMode="auto">
          <a:xfrm>
            <a:off x="9098149" y="1913312"/>
            <a:ext cx="2087936" cy="3248732"/>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 name="Straight Arrow Connector 5">
            <a:extLst>
              <a:ext uri="{FF2B5EF4-FFF2-40B4-BE49-F238E27FC236}">
                <a16:creationId xmlns:a16="http://schemas.microsoft.com/office/drawing/2014/main" id="{D8596C8C-CE4E-407B-977C-CEE3B9B8EA3D}"/>
              </a:ext>
            </a:extLst>
          </p:cNvPr>
          <p:cNvCxnSpPr>
            <a:cxnSpLocks/>
          </p:cNvCxnSpPr>
          <p:nvPr/>
        </p:nvCxnSpPr>
        <p:spPr>
          <a:xfrm>
            <a:off x="10142117" y="1337329"/>
            <a:ext cx="0" cy="4607858"/>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96BD3B58-ADFD-41BF-94AB-9E0D7953A991}"/>
              </a:ext>
            </a:extLst>
          </p:cNvPr>
          <p:cNvSpPr/>
          <p:nvPr/>
        </p:nvSpPr>
        <p:spPr bwMode="auto">
          <a:xfrm>
            <a:off x="10151283" y="2256142"/>
            <a:ext cx="1828541" cy="2375768"/>
          </a:xfrm>
          <a:custGeom>
            <a:avLst/>
            <a:gdLst>
              <a:gd name="connsiteX0" fmla="*/ 6675 w 1828800"/>
              <a:gd name="connsiteY0" fmla="*/ 0 h 2376105"/>
              <a:gd name="connsiteX1" fmla="*/ 1828800 w 1828800"/>
              <a:gd name="connsiteY1" fmla="*/ 0 h 2376105"/>
              <a:gd name="connsiteX2" fmla="*/ 1828800 w 1828800"/>
              <a:gd name="connsiteY2" fmla="*/ 2376105 h 2376105"/>
              <a:gd name="connsiteX3" fmla="*/ 0 w 1828800"/>
              <a:gd name="connsiteY3" fmla="*/ 2376105 h 2376105"/>
            </a:gdLst>
            <a:ahLst/>
            <a:cxnLst>
              <a:cxn ang="0">
                <a:pos x="connsiteX0" y="connsiteY0"/>
              </a:cxn>
              <a:cxn ang="0">
                <a:pos x="connsiteX1" y="connsiteY1"/>
              </a:cxn>
              <a:cxn ang="0">
                <a:pos x="connsiteX2" y="connsiteY2"/>
              </a:cxn>
              <a:cxn ang="0">
                <a:pos x="connsiteX3" y="connsiteY3"/>
              </a:cxn>
            </a:cxnLst>
            <a:rect l="l" t="t" r="r" b="b"/>
            <a:pathLst>
              <a:path w="1828800" h="2376105">
                <a:moveTo>
                  <a:pt x="6675" y="0"/>
                </a:moveTo>
                <a:lnTo>
                  <a:pt x="1828800" y="0"/>
                </a:lnTo>
                <a:lnTo>
                  <a:pt x="1828800" y="2376105"/>
                </a:lnTo>
                <a:lnTo>
                  <a:pt x="0" y="2376105"/>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4" name="Rectangle 13">
            <a:extLst>
              <a:ext uri="{FF2B5EF4-FFF2-40B4-BE49-F238E27FC236}">
                <a16:creationId xmlns:a16="http://schemas.microsoft.com/office/drawing/2014/main" id="{5BFB9603-A260-4252-9A08-BF256919D920}"/>
              </a:ext>
            </a:extLst>
          </p:cNvPr>
          <p:cNvSpPr/>
          <p:nvPr/>
        </p:nvSpPr>
        <p:spPr bwMode="auto">
          <a:xfrm>
            <a:off x="11186085" y="2633289"/>
            <a:ext cx="1249509" cy="165594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1BEAEA57-70CB-4910-BD1B-B1D5897A2944}"/>
              </a:ext>
            </a:extLst>
          </p:cNvPr>
          <p:cNvSpPr/>
          <p:nvPr/>
        </p:nvSpPr>
        <p:spPr bwMode="auto">
          <a:xfrm>
            <a:off x="10151284" y="2289509"/>
            <a:ext cx="1841888" cy="2482544"/>
          </a:xfrm>
          <a:custGeom>
            <a:avLst/>
            <a:gdLst>
              <a:gd name="connsiteX0" fmla="*/ 0 w 1842149"/>
              <a:gd name="connsiteY0" fmla="*/ 0 h 2482897"/>
              <a:gd name="connsiteX1" fmla="*/ 1842149 w 1842149"/>
              <a:gd name="connsiteY1" fmla="*/ 0 h 2482897"/>
              <a:gd name="connsiteX2" fmla="*/ 1842149 w 1842149"/>
              <a:gd name="connsiteY2" fmla="*/ 2482897 h 2482897"/>
              <a:gd name="connsiteX3" fmla="*/ 46722 w 1842149"/>
              <a:gd name="connsiteY3" fmla="*/ 2482897 h 2482897"/>
            </a:gdLst>
            <a:ahLst/>
            <a:cxnLst>
              <a:cxn ang="0">
                <a:pos x="connsiteX0" y="connsiteY0"/>
              </a:cxn>
              <a:cxn ang="0">
                <a:pos x="connsiteX1" y="connsiteY1"/>
              </a:cxn>
              <a:cxn ang="0">
                <a:pos x="connsiteX2" y="connsiteY2"/>
              </a:cxn>
              <a:cxn ang="0">
                <a:pos x="connsiteX3" y="connsiteY3"/>
              </a:cxn>
            </a:cxnLst>
            <a:rect l="l" t="t" r="r" b="b"/>
            <a:pathLst>
              <a:path w="1842149" h="2482897">
                <a:moveTo>
                  <a:pt x="0" y="0"/>
                </a:moveTo>
                <a:lnTo>
                  <a:pt x="1842149" y="0"/>
                </a:lnTo>
                <a:lnTo>
                  <a:pt x="1842149" y="2482897"/>
                </a:lnTo>
                <a:lnTo>
                  <a:pt x="46722" y="2482897"/>
                </a:lnTo>
              </a:path>
            </a:pathLst>
          </a:custGeom>
          <a:noFill/>
          <a:ln w="76200">
            <a:solidFill>
              <a:schemeClr val="tx1">
                <a:lumMod val="50000"/>
              </a:schemeClr>
            </a:solidFill>
            <a:prstDash val="sysDot"/>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3" name="Freeform: Shape 12">
            <a:extLst>
              <a:ext uri="{FF2B5EF4-FFF2-40B4-BE49-F238E27FC236}">
                <a16:creationId xmlns:a16="http://schemas.microsoft.com/office/drawing/2014/main" id="{0530A770-00D2-43D0-BE03-C2E33D0155D5}"/>
              </a:ext>
            </a:extLst>
          </p:cNvPr>
          <p:cNvSpPr/>
          <p:nvPr/>
        </p:nvSpPr>
        <p:spPr bwMode="auto">
          <a:xfrm>
            <a:off x="10148113" y="2289508"/>
            <a:ext cx="1841888" cy="2482544"/>
          </a:xfrm>
          <a:custGeom>
            <a:avLst/>
            <a:gdLst>
              <a:gd name="connsiteX0" fmla="*/ 0 w 1842149"/>
              <a:gd name="connsiteY0" fmla="*/ 0 h 2482897"/>
              <a:gd name="connsiteX1" fmla="*/ 1842149 w 1842149"/>
              <a:gd name="connsiteY1" fmla="*/ 0 h 2482897"/>
              <a:gd name="connsiteX2" fmla="*/ 1842149 w 1842149"/>
              <a:gd name="connsiteY2" fmla="*/ 2482897 h 2482897"/>
              <a:gd name="connsiteX3" fmla="*/ 46722 w 1842149"/>
              <a:gd name="connsiteY3" fmla="*/ 2482897 h 2482897"/>
            </a:gdLst>
            <a:ahLst/>
            <a:cxnLst>
              <a:cxn ang="0">
                <a:pos x="connsiteX0" y="connsiteY0"/>
              </a:cxn>
              <a:cxn ang="0">
                <a:pos x="connsiteX1" y="connsiteY1"/>
              </a:cxn>
              <a:cxn ang="0">
                <a:pos x="connsiteX2" y="connsiteY2"/>
              </a:cxn>
              <a:cxn ang="0">
                <a:pos x="connsiteX3" y="connsiteY3"/>
              </a:cxn>
            </a:cxnLst>
            <a:rect l="l" t="t" r="r" b="b"/>
            <a:pathLst>
              <a:path w="1842149" h="2482897">
                <a:moveTo>
                  <a:pt x="0" y="0"/>
                </a:moveTo>
                <a:lnTo>
                  <a:pt x="1842149" y="0"/>
                </a:lnTo>
                <a:lnTo>
                  <a:pt x="1842149" y="2482897"/>
                </a:lnTo>
                <a:lnTo>
                  <a:pt x="46722" y="2482897"/>
                </a:lnTo>
              </a:path>
            </a:pathLst>
          </a:custGeom>
          <a:noFill/>
          <a:ln w="76200">
            <a:solidFill>
              <a:schemeClr val="tx1">
                <a:lumMod val="50000"/>
              </a:schemeClr>
            </a:solidFill>
            <a:prstDash val="solid"/>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5" name="Rectangle 14">
            <a:extLst>
              <a:ext uri="{FF2B5EF4-FFF2-40B4-BE49-F238E27FC236}">
                <a16:creationId xmlns:a16="http://schemas.microsoft.com/office/drawing/2014/main" id="{26A4D473-1B7F-4F81-A0B6-B53341AF5F49}"/>
              </a:ext>
            </a:extLst>
          </p:cNvPr>
          <p:cNvSpPr/>
          <p:nvPr/>
        </p:nvSpPr>
        <p:spPr bwMode="auto">
          <a:xfrm>
            <a:off x="9533032" y="2633289"/>
            <a:ext cx="1249509" cy="1655949"/>
          </a:xfrm>
          <a:prstGeom prst="rect">
            <a:avLst/>
          </a:prstGeom>
          <a:noFill/>
          <a:ln w="28575">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1" name="Group 20">
            <a:extLst>
              <a:ext uri="{FF2B5EF4-FFF2-40B4-BE49-F238E27FC236}">
                <a16:creationId xmlns:a16="http://schemas.microsoft.com/office/drawing/2014/main" id="{1DBD2819-2D6F-4278-A758-44B6B87C7EF0}"/>
              </a:ext>
            </a:extLst>
          </p:cNvPr>
          <p:cNvGrpSpPr/>
          <p:nvPr/>
        </p:nvGrpSpPr>
        <p:grpSpPr>
          <a:xfrm>
            <a:off x="9170146" y="6182110"/>
            <a:ext cx="2087936" cy="647980"/>
            <a:chOff x="9170565" y="6182491"/>
            <a:chExt cx="2088232" cy="648072"/>
          </a:xfrm>
        </p:grpSpPr>
        <p:sp>
          <p:nvSpPr>
            <p:cNvPr id="16" name="Flowchart: Terminator 15">
              <a:extLst>
                <a:ext uri="{FF2B5EF4-FFF2-40B4-BE49-F238E27FC236}">
                  <a16:creationId xmlns:a16="http://schemas.microsoft.com/office/drawing/2014/main" id="{11CC6E49-17E4-4C99-B24B-7FADD4D56838}"/>
                </a:ext>
              </a:extLst>
            </p:cNvPr>
            <p:cNvSpPr/>
            <p:nvPr/>
          </p:nvSpPr>
          <p:spPr bwMode="auto">
            <a:xfrm>
              <a:off x="9170565" y="6182491"/>
              <a:ext cx="2088232" cy="648072"/>
            </a:xfrm>
            <a:prstGeom prst="flowChartTerminator">
              <a:avLst/>
            </a:prstGeom>
            <a:solidFill>
              <a:srgbClr val="FFFFFF"/>
            </a:solidFill>
            <a:ln w="38100">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Oval 16">
              <a:extLst>
                <a:ext uri="{FF2B5EF4-FFF2-40B4-BE49-F238E27FC236}">
                  <a16:creationId xmlns:a16="http://schemas.microsoft.com/office/drawing/2014/main" id="{919AB117-23A1-4A48-808E-0B6FCA54D73A}"/>
                </a:ext>
              </a:extLst>
            </p:cNvPr>
            <p:cNvSpPr/>
            <p:nvPr/>
          </p:nvSpPr>
          <p:spPr bwMode="auto">
            <a:xfrm>
              <a:off x="9386589" y="6254499"/>
              <a:ext cx="504056" cy="504056"/>
            </a:xfrm>
            <a:prstGeom prst="ellipse">
              <a:avLst/>
            </a:prstGeom>
            <a:solidFill>
              <a:srgbClr val="FFFFFF"/>
            </a:solidFill>
            <a:ln w="38100">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E0FFF56A-AC11-42A0-B83B-85B637CF34F0}"/>
              </a:ext>
            </a:extLst>
          </p:cNvPr>
          <p:cNvGrpSpPr/>
          <p:nvPr/>
        </p:nvGrpSpPr>
        <p:grpSpPr>
          <a:xfrm>
            <a:off x="9170146" y="6179946"/>
            <a:ext cx="2087936" cy="647980"/>
            <a:chOff x="9170565" y="6182490"/>
            <a:chExt cx="2088232" cy="648072"/>
          </a:xfrm>
        </p:grpSpPr>
        <p:sp>
          <p:nvSpPr>
            <p:cNvPr id="18" name="Flowchart: Terminator 17">
              <a:extLst>
                <a:ext uri="{FF2B5EF4-FFF2-40B4-BE49-F238E27FC236}">
                  <a16:creationId xmlns:a16="http://schemas.microsoft.com/office/drawing/2014/main" id="{39224562-C1D0-4781-86D2-038E50B4ED4C}"/>
                </a:ext>
              </a:extLst>
            </p:cNvPr>
            <p:cNvSpPr/>
            <p:nvPr/>
          </p:nvSpPr>
          <p:spPr bwMode="auto">
            <a:xfrm>
              <a:off x="9170565" y="6182490"/>
              <a:ext cx="2088232" cy="648072"/>
            </a:xfrm>
            <a:prstGeom prst="flowChartTerminator">
              <a:avLst/>
            </a:prstGeom>
            <a:solidFill>
              <a:schemeClr val="accent4"/>
            </a:solidFill>
            <a:ln w="38100">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Oval 18">
              <a:extLst>
                <a:ext uri="{FF2B5EF4-FFF2-40B4-BE49-F238E27FC236}">
                  <a16:creationId xmlns:a16="http://schemas.microsoft.com/office/drawing/2014/main" id="{2AC67CCD-21AD-4079-AC91-252C688D3C25}"/>
                </a:ext>
              </a:extLst>
            </p:cNvPr>
            <p:cNvSpPr/>
            <p:nvPr/>
          </p:nvSpPr>
          <p:spPr bwMode="auto">
            <a:xfrm>
              <a:off x="10531160" y="6254498"/>
              <a:ext cx="504056" cy="504056"/>
            </a:xfrm>
            <a:prstGeom prst="ellipse">
              <a:avLst/>
            </a:prstGeom>
            <a:solidFill>
              <a:srgbClr val="FFFFFF"/>
            </a:solidFill>
            <a:ln w="38100">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0486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1500"/>
                                        <p:tgtEl>
                                          <p:spTgt spid="14"/>
                                        </p:tgtEl>
                                      </p:cBhvr>
                                    </p:animEffect>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2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mph" presetSubtype="2" fill="hold" nodeType="clickEffect">
                                  <p:stCondLst>
                                    <p:cond delay="0"/>
                                  </p:stCondLst>
                                  <p:childTnLst>
                                    <p:animClr clrSpc="rgb" dir="cw">
                                      <p:cBhvr>
                                        <p:cTn id="39" dur="10" fill="hold"/>
                                        <p:tgtEl>
                                          <p:spTgt spid="15"/>
                                        </p:tgtEl>
                                        <p:attrNameLst>
                                          <p:attrName>fillcolor</p:attrName>
                                        </p:attrNameLst>
                                      </p:cBhvr>
                                      <p:to>
                                        <a:srgbClr val="E6E6E6"/>
                                      </p:to>
                                    </p:animClr>
                                    <p:set>
                                      <p:cBhvr>
                                        <p:cTn id="40" dur="10" fill="hold"/>
                                        <p:tgtEl>
                                          <p:spTgt spid="15"/>
                                        </p:tgtEl>
                                        <p:attrNameLst>
                                          <p:attrName>fill.type</p:attrName>
                                        </p:attrNameLst>
                                      </p:cBhvr>
                                      <p:to>
                                        <p:strVal val="solid"/>
                                      </p:to>
                                    </p:set>
                                    <p:set>
                                      <p:cBhvr>
                                        <p:cTn id="41" dur="10" fill="hold"/>
                                        <p:tgtEl>
                                          <p:spTgt spid="15"/>
                                        </p:tgtEl>
                                        <p:attrNameLst>
                                          <p:attrName>fill.on</p:attrName>
                                        </p:attrNameLst>
                                      </p:cBhvr>
                                      <p:to>
                                        <p:strVal val="true"/>
                                      </p:to>
                                    </p:set>
                                  </p:childTnLst>
                                </p:cTn>
                              </p:par>
                              <p:par>
                                <p:cTn id="42" presetID="10" presetClass="exit" presetSubtype="0" fill="hold" nodeType="withEffect">
                                  <p:stCondLst>
                                    <p:cond delay="0"/>
                                  </p:stCondLst>
                                  <p:childTnLst>
                                    <p:animEffect transition="out" filter="fad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animEffect transition="in" filter="fade">
                                      <p:cBhvr>
                                        <p:cTn id="49" dur="500"/>
                                        <p:tgtEl>
                                          <p:spTgt spid="3">
                                            <p:txEl>
                                              <p:pRg st="2" end="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3">
                                            <p:txEl>
                                              <p:pRg st="3" end="3"/>
                                            </p:txEl>
                                          </p:spTgt>
                                        </p:tgtEl>
                                        <p:attrNameLst>
                                          <p:attrName>style.visibility</p:attrName>
                                        </p:attrNameLst>
                                      </p:cBhvr>
                                      <p:to>
                                        <p:strVal val="visible"/>
                                      </p:to>
                                    </p:set>
                                    <p:animEffect transition="in" filter="fade">
                                      <p:cBhvr>
                                        <p:cTn id="54" dur="500"/>
                                        <p:tgtEl>
                                          <p:spTgt spid="3">
                                            <p:txEl>
                                              <p:pRg st="3" end="3"/>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
                                            <p:txEl>
                                              <p:pRg st="5" end="5"/>
                                            </p:txEl>
                                          </p:spTgt>
                                        </p:tgtEl>
                                        <p:attrNameLst>
                                          <p:attrName>style.visibility</p:attrName>
                                        </p:attrNameLst>
                                      </p:cBhvr>
                                      <p:to>
                                        <p:strVal val="visible"/>
                                      </p:to>
                                    </p:set>
                                    <p:animEffect transition="in" filter="fade">
                                      <p:cBhvr>
                                        <p:cTn id="6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4" grpId="0" animBg="1"/>
      <p:bldP spid="12" grpId="0" animBg="1"/>
      <p:bldP spid="13"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31B2-1557-4166-BD19-C3B51FE2C9AA}"/>
              </a:ext>
            </a:extLst>
          </p:cNvPr>
          <p:cNvSpPr>
            <a:spLocks noGrp="1"/>
          </p:cNvSpPr>
          <p:nvPr>
            <p:ph type="title"/>
          </p:nvPr>
        </p:nvSpPr>
        <p:spPr/>
        <p:txBody>
          <a:bodyPr/>
          <a:lstStyle/>
          <a:p>
            <a:r>
              <a:rPr lang="en-GB"/>
              <a:t>Awesome!  What could go wrong?</a:t>
            </a:r>
          </a:p>
        </p:txBody>
      </p:sp>
      <p:sp>
        <p:nvSpPr>
          <p:cNvPr id="4" name="Content Placeholder 3">
            <a:extLst>
              <a:ext uri="{FF2B5EF4-FFF2-40B4-BE49-F238E27FC236}">
                <a16:creationId xmlns:a16="http://schemas.microsoft.com/office/drawing/2014/main" id="{6B3F281A-D421-45B2-8BEC-64ED392259A7}"/>
              </a:ext>
            </a:extLst>
          </p:cNvPr>
          <p:cNvSpPr>
            <a:spLocks noGrp="1"/>
          </p:cNvSpPr>
          <p:nvPr>
            <p:ph idx="1"/>
          </p:nvPr>
        </p:nvSpPr>
        <p:spPr>
          <a:xfrm>
            <a:off x="315797" y="1212849"/>
            <a:ext cx="9718864" cy="5781676"/>
          </a:xfrm>
        </p:spPr>
        <p:txBody>
          <a:bodyPr/>
          <a:lstStyle/>
          <a:p>
            <a:pPr>
              <a:lnSpc>
                <a:spcPct val="150000"/>
              </a:lnSpc>
            </a:pPr>
            <a:r>
              <a:rPr lang="en-GB" sz="2754"/>
              <a:t>Features to be revealed at big event</a:t>
            </a:r>
          </a:p>
          <a:p>
            <a:pPr>
              <a:lnSpc>
                <a:spcPct val="150000"/>
              </a:lnSpc>
            </a:pPr>
            <a:r>
              <a:rPr lang="en-GB" sz="2754"/>
              <a:t>We turned features on globally just before the keynote...</a:t>
            </a:r>
          </a:p>
          <a:p>
            <a:pPr>
              <a:lnSpc>
                <a:spcPct val="150000"/>
              </a:lnSpc>
            </a:pPr>
            <a:r>
              <a:rPr lang="en-GB" sz="2754"/>
              <a:t>It didn’t go well.</a:t>
            </a:r>
          </a:p>
          <a:p>
            <a:pPr>
              <a:lnSpc>
                <a:spcPct val="150000"/>
              </a:lnSpc>
            </a:pPr>
            <a:endParaRPr lang="en-GB" sz="2754"/>
          </a:p>
        </p:txBody>
      </p:sp>
      <p:pic>
        <p:nvPicPr>
          <p:cNvPr id="5" name="Picture 4" descr="image">
            <a:hlinkClick r:id="rId3"/>
            <a:extLst>
              <a:ext uri="{FF2B5EF4-FFF2-40B4-BE49-F238E27FC236}">
                <a16:creationId xmlns:a16="http://schemas.microsoft.com/office/drawing/2014/main" id="{C795A8C0-7354-45BF-8F3C-0D9DAECCDB33}"/>
              </a:ext>
            </a:extLst>
          </p:cNvPr>
          <p:cNvPicPr/>
          <p:nvPr/>
        </p:nvPicPr>
        <p:blipFill rotWithShape="1">
          <a:blip r:embed="rId4">
            <a:extLst>
              <a:ext uri="{28A0092B-C50C-407E-A947-70E740481C1C}">
                <a14:useLocalDpi xmlns:a14="http://schemas.microsoft.com/office/drawing/2010/main" val="0"/>
              </a:ext>
            </a:extLst>
          </a:blip>
          <a:srcRect r="1468" b="2177"/>
          <a:stretch/>
        </p:blipFill>
        <p:spPr bwMode="auto">
          <a:xfrm>
            <a:off x="3999443" y="3137222"/>
            <a:ext cx="8199138" cy="3574979"/>
          </a:xfrm>
          <a:prstGeom prst="rect">
            <a:avLst/>
          </a:prstGeom>
          <a:noFill/>
          <a:ln>
            <a:noFill/>
          </a:ln>
        </p:spPr>
      </p:pic>
    </p:spTree>
    <p:extLst>
      <p:ext uri="{BB962C8B-B14F-4D97-AF65-F5344CB8AC3E}">
        <p14:creationId xmlns:p14="http://schemas.microsoft.com/office/powerpoint/2010/main" val="20353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DA16-0647-4159-A952-75F1AFE48992}"/>
              </a:ext>
            </a:extLst>
          </p:cNvPr>
          <p:cNvSpPr>
            <a:spLocks noGrp="1"/>
          </p:cNvSpPr>
          <p:nvPr>
            <p:ph type="title"/>
          </p:nvPr>
        </p:nvSpPr>
        <p:spPr/>
        <p:txBody>
          <a:bodyPr/>
          <a:lstStyle/>
          <a:p>
            <a:r>
              <a:rPr lang="en-US" dirty="0"/>
              <a:t>Progressive Exposure</a:t>
            </a:r>
          </a:p>
        </p:txBody>
      </p:sp>
      <p:sp>
        <p:nvSpPr>
          <p:cNvPr id="3" name="TextBox 2">
            <a:extLst>
              <a:ext uri="{FF2B5EF4-FFF2-40B4-BE49-F238E27FC236}">
                <a16:creationId xmlns:a16="http://schemas.microsoft.com/office/drawing/2014/main" id="{9B00DF32-73C2-437D-9D08-78AD147F71C3}"/>
              </a:ext>
            </a:extLst>
          </p:cNvPr>
          <p:cNvSpPr txBox="1"/>
          <p:nvPr/>
        </p:nvSpPr>
        <p:spPr>
          <a:xfrm>
            <a:off x="303412" y="987399"/>
            <a:ext cx="3954846" cy="3433059"/>
          </a:xfrm>
          <a:prstGeom prst="rect">
            <a:avLst/>
          </a:prstGeom>
          <a:noFill/>
        </p:spPr>
        <p:txBody>
          <a:bodyPr wrap="square" lIns="186521" tIns="149217" rIns="186521" bIns="149217" rtlCol="0">
            <a:spAutoFit/>
          </a:bodyPr>
          <a:lstStyle/>
          <a:p>
            <a:pPr defTabSz="932559">
              <a:spcBef>
                <a:spcPts val="1224"/>
              </a:spcBef>
            </a:pPr>
            <a:r>
              <a:rPr lang="en-GB" sz="2040" dirty="0">
                <a:solidFill>
                  <a:srgbClr val="000000"/>
                </a:solidFill>
                <a:latin typeface="Segoe UI"/>
              </a:rPr>
              <a:t>Deploy one stage at a time</a:t>
            </a:r>
          </a:p>
          <a:p>
            <a:pPr marL="524586" lvl="1" indent="-291436" defTabSz="932559">
              <a:buFont typeface="Arial" panose="020B0604020202020204" pitchFamily="34" charset="0"/>
              <a:buChar char="•"/>
            </a:pPr>
            <a:r>
              <a:rPr lang="en-GB" sz="1224" dirty="0">
                <a:solidFill>
                  <a:srgbClr val="000000"/>
                </a:solidFill>
                <a:latin typeface="Segoe UI"/>
              </a:rPr>
              <a:t>Release Gates control progression</a:t>
            </a:r>
          </a:p>
          <a:p>
            <a:pPr marL="524586" lvl="1" indent="-291436" defTabSz="932559">
              <a:buFont typeface="Arial" panose="020B0604020202020204" pitchFamily="34" charset="0"/>
              <a:buChar char="•"/>
            </a:pPr>
            <a:r>
              <a:rPr lang="en-GB" sz="1224" dirty="0">
                <a:solidFill>
                  <a:srgbClr val="000000"/>
                </a:solidFill>
                <a:latin typeface="Segoe UI"/>
              </a:rPr>
              <a:t>Automated (L3) tests to check current ring</a:t>
            </a:r>
          </a:p>
          <a:p>
            <a:pPr marL="524586" lvl="1" indent="-291436" defTabSz="932559">
              <a:buFont typeface="Arial" panose="020B0604020202020204" pitchFamily="34" charset="0"/>
              <a:buChar char="•"/>
            </a:pPr>
            <a:r>
              <a:rPr lang="en-GB" sz="1224" dirty="0">
                <a:solidFill>
                  <a:srgbClr val="000000"/>
                </a:solidFill>
                <a:latin typeface="Segoe UI"/>
              </a:rPr>
              <a:t>Can slow down with explicit approval</a:t>
            </a:r>
          </a:p>
          <a:p>
            <a:pPr defTabSz="932559">
              <a:spcBef>
                <a:spcPts val="1224"/>
              </a:spcBef>
            </a:pPr>
            <a:r>
              <a:rPr lang="en-GB" sz="2040" dirty="0">
                <a:solidFill>
                  <a:srgbClr val="000000"/>
                </a:solidFill>
                <a:latin typeface="Segoe UI"/>
              </a:rPr>
              <a:t>Visibility into impact of every deployment</a:t>
            </a:r>
          </a:p>
          <a:p>
            <a:pPr defTabSz="932559">
              <a:spcBef>
                <a:spcPts val="1224"/>
              </a:spcBef>
            </a:pPr>
            <a:r>
              <a:rPr lang="en-GB" sz="2040" dirty="0">
                <a:solidFill>
                  <a:srgbClr val="000000"/>
                </a:solidFill>
                <a:latin typeface="Segoe UI"/>
              </a:rPr>
              <a:t>Move across </a:t>
            </a:r>
          </a:p>
          <a:p>
            <a:pPr marL="582873" lvl="1" indent="-349724" defTabSz="932559">
              <a:buFont typeface="+mj-lt"/>
              <a:buAutoNum type="arabicPeriod"/>
            </a:pPr>
            <a:r>
              <a:rPr lang="en-GB" sz="1224" dirty="0">
                <a:solidFill>
                  <a:srgbClr val="000000"/>
                </a:solidFill>
                <a:latin typeface="Segoe UI"/>
              </a:rPr>
              <a:t>Canary</a:t>
            </a:r>
          </a:p>
          <a:p>
            <a:pPr marL="582873" lvl="1" indent="-349724" defTabSz="932559">
              <a:buFont typeface="+mj-lt"/>
              <a:buAutoNum type="arabicPeriod"/>
            </a:pPr>
            <a:r>
              <a:rPr lang="en-GB" sz="1224" dirty="0">
                <a:solidFill>
                  <a:srgbClr val="000000"/>
                </a:solidFill>
                <a:latin typeface="Segoe UI"/>
              </a:rPr>
              <a:t>Data </a:t>
            </a:r>
            <a:r>
              <a:rPr lang="en-GB" sz="1224" dirty="0" err="1">
                <a:solidFill>
                  <a:srgbClr val="000000"/>
                </a:solidFill>
                <a:latin typeface="Segoe UI"/>
              </a:rPr>
              <a:t>centers</a:t>
            </a:r>
            <a:r>
              <a:rPr lang="en-GB" sz="1224" dirty="0">
                <a:solidFill>
                  <a:srgbClr val="000000"/>
                </a:solidFill>
                <a:latin typeface="Segoe UI"/>
              </a:rPr>
              <a:t> with small user counts</a:t>
            </a:r>
          </a:p>
          <a:p>
            <a:pPr marL="582873" lvl="1" indent="-349724" defTabSz="932559">
              <a:buFont typeface="+mj-lt"/>
              <a:buAutoNum type="arabicPeriod"/>
            </a:pPr>
            <a:r>
              <a:rPr lang="en-GB" sz="1224" dirty="0">
                <a:solidFill>
                  <a:srgbClr val="000000"/>
                </a:solidFill>
                <a:latin typeface="Segoe UI"/>
              </a:rPr>
              <a:t>Data </a:t>
            </a:r>
            <a:r>
              <a:rPr lang="en-GB" sz="1224" dirty="0" err="1">
                <a:solidFill>
                  <a:srgbClr val="000000"/>
                </a:solidFill>
                <a:latin typeface="Segoe UI"/>
              </a:rPr>
              <a:t>center</a:t>
            </a:r>
            <a:r>
              <a:rPr lang="en-GB" sz="1224" dirty="0">
                <a:solidFill>
                  <a:srgbClr val="000000"/>
                </a:solidFill>
                <a:latin typeface="Segoe UI"/>
              </a:rPr>
              <a:t> with large user count</a:t>
            </a:r>
          </a:p>
          <a:p>
            <a:pPr marL="582873" lvl="1" indent="-349724" defTabSz="932559">
              <a:buFont typeface="+mj-lt"/>
              <a:buAutoNum type="arabicPeriod"/>
            </a:pPr>
            <a:r>
              <a:rPr lang="en-GB" sz="1224" dirty="0">
                <a:solidFill>
                  <a:srgbClr val="000000"/>
                </a:solidFill>
                <a:latin typeface="Segoe UI"/>
              </a:rPr>
              <a:t>Highest latency</a:t>
            </a:r>
          </a:p>
          <a:p>
            <a:pPr marL="582873" lvl="1" indent="-349724" defTabSz="932559">
              <a:buFont typeface="+mj-lt"/>
              <a:buAutoNum type="arabicPeriod"/>
            </a:pPr>
            <a:r>
              <a:rPr lang="en-GB" sz="1224" dirty="0">
                <a:solidFill>
                  <a:srgbClr val="000000"/>
                </a:solidFill>
                <a:latin typeface="Segoe UI"/>
              </a:rPr>
              <a:t>The rest</a:t>
            </a:r>
            <a:endParaRPr lang="en-US" sz="2040" dirty="0" err="1">
              <a:gradFill>
                <a:gsLst>
                  <a:gs pos="2917">
                    <a:srgbClr val="000000"/>
                  </a:gs>
                  <a:gs pos="30000">
                    <a:srgbClr val="000000"/>
                  </a:gs>
                </a:gsLst>
                <a:lin ang="5400000" scaled="0"/>
              </a:gradFill>
              <a:latin typeface="Segoe UI"/>
            </a:endParaRPr>
          </a:p>
        </p:txBody>
      </p:sp>
      <p:pic>
        <p:nvPicPr>
          <p:cNvPr id="4" name="Picture 3">
            <a:extLst>
              <a:ext uri="{FF2B5EF4-FFF2-40B4-BE49-F238E27FC236}">
                <a16:creationId xmlns:a16="http://schemas.microsoft.com/office/drawing/2014/main" id="{18B55EC9-DC61-4192-B228-53D4FD1C3B7E}"/>
              </a:ext>
            </a:extLst>
          </p:cNvPr>
          <p:cNvPicPr>
            <a:picLocks noChangeAspect="1"/>
          </p:cNvPicPr>
          <p:nvPr/>
        </p:nvPicPr>
        <p:blipFill>
          <a:blip r:embed="rId2"/>
          <a:stretch>
            <a:fillRect/>
          </a:stretch>
        </p:blipFill>
        <p:spPr>
          <a:xfrm>
            <a:off x="4258259" y="987399"/>
            <a:ext cx="7590756" cy="5451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32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AE76-3602-4811-8D31-303B94E7F081}"/>
              </a:ext>
            </a:extLst>
          </p:cNvPr>
          <p:cNvSpPr>
            <a:spLocks noGrp="1"/>
          </p:cNvSpPr>
          <p:nvPr>
            <p:ph type="title"/>
          </p:nvPr>
        </p:nvSpPr>
        <p:spPr>
          <a:xfrm>
            <a:off x="437302" y="219518"/>
            <a:ext cx="11558699" cy="758825"/>
          </a:xfrm>
        </p:spPr>
        <p:txBody>
          <a:bodyPr/>
          <a:lstStyle/>
          <a:p>
            <a:r>
              <a:rPr lang="en-US" dirty="0"/>
              <a:t>Progressive Exposure</a:t>
            </a:r>
          </a:p>
        </p:txBody>
      </p:sp>
      <p:pic>
        <p:nvPicPr>
          <p:cNvPr id="3" name="Picture 2">
            <a:extLst>
              <a:ext uri="{FF2B5EF4-FFF2-40B4-BE49-F238E27FC236}">
                <a16:creationId xmlns:a16="http://schemas.microsoft.com/office/drawing/2014/main" id="{82B4E7A0-5FCC-4469-B35D-E5AA730E1F0F}"/>
              </a:ext>
            </a:extLst>
          </p:cNvPr>
          <p:cNvPicPr>
            <a:picLocks noChangeAspect="1"/>
          </p:cNvPicPr>
          <p:nvPr/>
        </p:nvPicPr>
        <p:blipFill>
          <a:blip r:embed="rId2"/>
          <a:stretch>
            <a:fillRect/>
          </a:stretch>
        </p:blipFill>
        <p:spPr>
          <a:xfrm>
            <a:off x="2501" y="987400"/>
            <a:ext cx="12431473" cy="5278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134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0016AE-8B06-499A-860E-0666F2E52CDC}"/>
              </a:ext>
            </a:extLst>
          </p:cNvPr>
          <p:cNvPicPr>
            <a:picLocks noChangeAspect="1"/>
          </p:cNvPicPr>
          <p:nvPr/>
        </p:nvPicPr>
        <p:blipFill>
          <a:blip r:embed="rId4"/>
          <a:stretch>
            <a:fillRect/>
          </a:stretch>
        </p:blipFill>
        <p:spPr>
          <a:xfrm>
            <a:off x="359474" y="284191"/>
            <a:ext cx="5386795" cy="4901061"/>
          </a:xfrm>
          <a:prstGeom prst="rect">
            <a:avLst/>
          </a:prstGeom>
        </p:spPr>
      </p:pic>
      <p:pic>
        <p:nvPicPr>
          <p:cNvPr id="3" name="azdeedee">
            <a:hlinkClick r:id="" action="ppaction://media"/>
            <a:extLst>
              <a:ext uri="{FF2B5EF4-FFF2-40B4-BE49-F238E27FC236}">
                <a16:creationId xmlns:a16="http://schemas.microsoft.com/office/drawing/2014/main" id="{16E7DBEE-3338-4879-8A1C-2CB9BBD74D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35868" y="695337"/>
            <a:ext cx="5688386" cy="5688386"/>
          </a:xfrm>
          <a:prstGeom prst="rect">
            <a:avLst/>
          </a:prstGeom>
        </p:spPr>
      </p:pic>
    </p:spTree>
    <p:extLst>
      <p:ext uri="{BB962C8B-B14F-4D97-AF65-F5344CB8AC3E}">
        <p14:creationId xmlns:p14="http://schemas.microsoft.com/office/powerpoint/2010/main" val="152113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747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ECC36-0116-494A-A3E6-5CA05503DFB7}"/>
              </a:ext>
            </a:extLst>
          </p:cNvPr>
          <p:cNvSpPr>
            <a:spLocks noGrp="1"/>
          </p:cNvSpPr>
          <p:nvPr>
            <p:ph type="title"/>
          </p:nvPr>
        </p:nvSpPr>
        <p:spPr>
          <a:xfrm>
            <a:off x="266958" y="271757"/>
            <a:ext cx="11563350" cy="754061"/>
          </a:xfrm>
        </p:spPr>
        <p:txBody>
          <a:bodyPr/>
          <a:lstStyle/>
          <a:p>
            <a:r>
              <a:rPr lang="en-US" sz="3000"/>
              <a:t>Progress follows a J-curve</a:t>
            </a:r>
          </a:p>
        </p:txBody>
      </p:sp>
      <p:pic>
        <p:nvPicPr>
          <p:cNvPr id="10" name="Picture 9" descr="A close up of a logo&#10;&#10;Description generated with very high confidence">
            <a:extLst>
              <a:ext uri="{FF2B5EF4-FFF2-40B4-BE49-F238E27FC236}">
                <a16:creationId xmlns:a16="http://schemas.microsoft.com/office/drawing/2014/main" id="{D3D5AF8C-34F9-4CA6-86CE-0CE6D5BC8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296" y="432668"/>
            <a:ext cx="10483221" cy="6439237"/>
          </a:xfrm>
          <a:prstGeom prst="rect">
            <a:avLst/>
          </a:prstGeom>
        </p:spPr>
      </p:pic>
    </p:spTree>
    <p:extLst>
      <p:ext uri="{BB962C8B-B14F-4D97-AF65-F5344CB8AC3E}">
        <p14:creationId xmlns:p14="http://schemas.microsoft.com/office/powerpoint/2010/main" val="63595490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1795" y="334068"/>
            <a:ext cx="10264990" cy="564896"/>
          </a:xfrm>
        </p:spPr>
        <p:txBody>
          <a:bodyPr/>
          <a:lstStyle/>
          <a:p>
            <a:r>
              <a:rPr lang="en-US" dirty="0">
                <a:solidFill>
                  <a:srgbClr val="0078D4"/>
                </a:solidFill>
              </a:rPr>
              <a:t>The journey so far</a:t>
            </a:r>
          </a:p>
        </p:txBody>
      </p:sp>
      <p:pic>
        <p:nvPicPr>
          <p:cNvPr id="16" name="Picture 15">
            <a:extLst>
              <a:ext uri="{FF2B5EF4-FFF2-40B4-BE49-F238E27FC236}">
                <a16:creationId xmlns:a16="http://schemas.microsoft.com/office/drawing/2014/main" id="{4FEE6FDE-64C2-4902-AA57-87B53A2F4CEA}"/>
              </a:ext>
            </a:extLst>
          </p:cNvPr>
          <p:cNvPicPr>
            <a:picLocks noChangeAspect="1"/>
          </p:cNvPicPr>
          <p:nvPr/>
        </p:nvPicPr>
        <p:blipFill>
          <a:blip r:embed="rId3"/>
          <a:stretch>
            <a:fillRect/>
          </a:stretch>
        </p:blipFill>
        <p:spPr>
          <a:xfrm>
            <a:off x="379386" y="6068698"/>
            <a:ext cx="2155329" cy="792824"/>
          </a:xfrm>
          <a:prstGeom prst="rect">
            <a:avLst/>
          </a:prstGeom>
        </p:spPr>
      </p:pic>
      <p:grpSp>
        <p:nvGrpSpPr>
          <p:cNvPr id="19" name="Group 18">
            <a:extLst>
              <a:ext uri="{FF2B5EF4-FFF2-40B4-BE49-F238E27FC236}">
                <a16:creationId xmlns:a16="http://schemas.microsoft.com/office/drawing/2014/main" id="{F205C10B-7BF3-4906-B1A5-9927695801BA}"/>
              </a:ext>
            </a:extLst>
          </p:cNvPr>
          <p:cNvGrpSpPr/>
          <p:nvPr/>
        </p:nvGrpSpPr>
        <p:grpSpPr>
          <a:xfrm>
            <a:off x="29413" y="2089371"/>
            <a:ext cx="1471273" cy="1176611"/>
            <a:chOff x="28534" y="2089171"/>
            <a:chExt cx="1471481" cy="1176778"/>
          </a:xfrm>
        </p:grpSpPr>
        <p:sp>
          <p:nvSpPr>
            <p:cNvPr id="13" name="Rectangle 12"/>
            <p:cNvSpPr/>
            <p:nvPr/>
          </p:nvSpPr>
          <p:spPr bwMode="auto">
            <a:xfrm>
              <a:off x="28534"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a:t>
              </a:r>
            </a:p>
            <a:p>
              <a:pPr algn="ctr" defTabSz="698719" fontAlgn="base">
                <a:spcBef>
                  <a:spcPct val="0"/>
                </a:spcBef>
                <a:spcAft>
                  <a:spcPct val="0"/>
                </a:spcAft>
                <a:defRPr/>
              </a:pPr>
              <a:r>
                <a:rPr lang="en-US" sz="1632" dirty="0">
                  <a:solidFill>
                    <a:prstClr val="black">
                      <a:lumMod val="65000"/>
                      <a:lumOff val="35000"/>
                    </a:prstClr>
                  </a:solidFill>
                  <a:latin typeface="Segoe UI Light"/>
                </a:rPr>
                <a:t>August 2010</a:t>
              </a:r>
            </a:p>
          </p:txBody>
        </p:sp>
        <p:sp>
          <p:nvSpPr>
            <p:cNvPr id="55" name="location_5" title="Icon of a pin">
              <a:extLst>
                <a:ext uri="{FF2B5EF4-FFF2-40B4-BE49-F238E27FC236}">
                  <a16:creationId xmlns:a16="http://schemas.microsoft.com/office/drawing/2014/main" id="{644D6E2D-0D97-475C-B953-3D6D22804F2C}"/>
                </a:ext>
              </a:extLst>
            </p:cNvPr>
            <p:cNvSpPr>
              <a:spLocks noChangeAspect="1" noEditPoints="1"/>
            </p:cNvSpPr>
            <p:nvPr/>
          </p:nvSpPr>
          <p:spPr bwMode="auto">
            <a:xfrm>
              <a:off x="68369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nvGrpSpPr>
          <p:cNvPr id="20" name="Group 19">
            <a:extLst>
              <a:ext uri="{FF2B5EF4-FFF2-40B4-BE49-F238E27FC236}">
                <a16:creationId xmlns:a16="http://schemas.microsoft.com/office/drawing/2014/main" id="{8B2F8472-DB64-434D-A84E-2EFA4A02CB73}"/>
              </a:ext>
            </a:extLst>
          </p:cNvPr>
          <p:cNvGrpSpPr/>
          <p:nvPr/>
        </p:nvGrpSpPr>
        <p:grpSpPr>
          <a:xfrm>
            <a:off x="1640709" y="1625320"/>
            <a:ext cx="2169220" cy="1640662"/>
            <a:chOff x="2737380" y="1625054"/>
            <a:chExt cx="2169527" cy="1640895"/>
          </a:xfrm>
        </p:grpSpPr>
        <p:sp>
          <p:nvSpPr>
            <p:cNvPr id="57" name="location_5" title="Icon of a pin">
              <a:extLst>
                <a:ext uri="{FF2B5EF4-FFF2-40B4-BE49-F238E27FC236}">
                  <a16:creationId xmlns:a16="http://schemas.microsoft.com/office/drawing/2014/main" id="{490D3731-6F5C-4FC1-9E2B-CEB2919A6A9C}"/>
                </a:ext>
              </a:extLst>
            </p:cNvPr>
            <p:cNvSpPr>
              <a:spLocks noChangeAspect="1" noEditPoints="1"/>
            </p:cNvSpPr>
            <p:nvPr/>
          </p:nvSpPr>
          <p:spPr bwMode="auto">
            <a:xfrm>
              <a:off x="347955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2" name="Rectangle 61">
              <a:extLst>
                <a:ext uri="{FF2B5EF4-FFF2-40B4-BE49-F238E27FC236}">
                  <a16:creationId xmlns:a16="http://schemas.microsoft.com/office/drawing/2014/main" id="{7A223611-6249-4684-BEE8-CB25FA25B65A}"/>
                </a:ext>
              </a:extLst>
            </p:cNvPr>
            <p:cNvSpPr/>
            <p:nvPr/>
          </p:nvSpPr>
          <p:spPr bwMode="auto">
            <a:xfrm>
              <a:off x="2852389"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a:solidFill>
                    <a:prstClr val="black">
                      <a:lumMod val="65000"/>
                      <a:lumOff val="35000"/>
                    </a:prstClr>
                  </a:solidFill>
                  <a:latin typeface="Segoe UI Light"/>
                </a:rPr>
                <a:t>Sprint 29</a:t>
              </a:r>
            </a:p>
            <a:p>
              <a:pPr algn="ctr" defTabSz="698719" fontAlgn="base">
                <a:spcBef>
                  <a:spcPct val="0"/>
                </a:spcBef>
                <a:spcAft>
                  <a:spcPct val="0"/>
                </a:spcAft>
                <a:defRPr/>
              </a:pPr>
              <a:r>
                <a:rPr lang="en-US" sz="1632">
                  <a:solidFill>
                    <a:prstClr val="black">
                      <a:lumMod val="65000"/>
                      <a:lumOff val="35000"/>
                    </a:prstClr>
                  </a:solidFill>
                  <a:latin typeface="Segoe UI Light"/>
                </a:rPr>
                <a:t>June 2012</a:t>
              </a:r>
            </a:p>
          </p:txBody>
        </p:sp>
        <p:sp>
          <p:nvSpPr>
            <p:cNvPr id="68" name="Rectangle 67">
              <a:extLst>
                <a:ext uri="{FF2B5EF4-FFF2-40B4-BE49-F238E27FC236}">
                  <a16:creationId xmlns:a16="http://schemas.microsoft.com/office/drawing/2014/main" id="{6A14F2FC-C602-43E2-8A01-F1C6434E4A00}"/>
                </a:ext>
              </a:extLst>
            </p:cNvPr>
            <p:cNvSpPr/>
            <p:nvPr/>
          </p:nvSpPr>
          <p:spPr>
            <a:xfrm>
              <a:off x="2737380" y="1625054"/>
              <a:ext cx="2169527"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VSTS Preview</a:t>
              </a:r>
            </a:p>
          </p:txBody>
        </p:sp>
      </p:grpSp>
      <p:grpSp>
        <p:nvGrpSpPr>
          <p:cNvPr id="28" name="Group 27">
            <a:extLst>
              <a:ext uri="{FF2B5EF4-FFF2-40B4-BE49-F238E27FC236}">
                <a16:creationId xmlns:a16="http://schemas.microsoft.com/office/drawing/2014/main" id="{F3ABFDEC-1874-4C65-906E-507BC6918B2C}"/>
              </a:ext>
            </a:extLst>
          </p:cNvPr>
          <p:cNvGrpSpPr/>
          <p:nvPr/>
        </p:nvGrpSpPr>
        <p:grpSpPr>
          <a:xfrm>
            <a:off x="4096208" y="1628082"/>
            <a:ext cx="1609703" cy="1658111"/>
            <a:chOff x="6469070" y="1607602"/>
            <a:chExt cx="1609930" cy="1658347"/>
          </a:xfrm>
        </p:grpSpPr>
        <p:sp>
          <p:nvSpPr>
            <p:cNvPr id="66" name="location_5" title="Icon of a pin">
              <a:extLst>
                <a:ext uri="{FF2B5EF4-FFF2-40B4-BE49-F238E27FC236}">
                  <a16:creationId xmlns:a16="http://schemas.microsoft.com/office/drawing/2014/main" id="{EB53F574-8F61-4D4C-BFFE-7C281D018C1C}"/>
                </a:ext>
              </a:extLst>
            </p:cNvPr>
            <p:cNvSpPr>
              <a:spLocks noChangeAspect="1" noEditPoints="1"/>
            </p:cNvSpPr>
            <p:nvPr/>
          </p:nvSpPr>
          <p:spPr bwMode="auto">
            <a:xfrm>
              <a:off x="69540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7" name="Rectangle 66">
              <a:extLst>
                <a:ext uri="{FF2B5EF4-FFF2-40B4-BE49-F238E27FC236}">
                  <a16:creationId xmlns:a16="http://schemas.microsoft.com/office/drawing/2014/main" id="{1EE0E5FA-19FE-488E-908C-63495AFF5F00}"/>
                </a:ext>
              </a:extLst>
            </p:cNvPr>
            <p:cNvSpPr/>
            <p:nvPr/>
          </p:nvSpPr>
          <p:spPr bwMode="auto">
            <a:xfrm>
              <a:off x="6469070"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67</a:t>
              </a:r>
            </a:p>
            <a:p>
              <a:pPr algn="ctr" defTabSz="698719" fontAlgn="base">
                <a:spcBef>
                  <a:spcPct val="0"/>
                </a:spcBef>
                <a:spcAft>
                  <a:spcPct val="0"/>
                </a:spcAft>
                <a:defRPr/>
              </a:pPr>
              <a:r>
                <a:rPr lang="en-US" sz="1632" dirty="0">
                  <a:solidFill>
                    <a:prstClr val="black">
                      <a:lumMod val="65000"/>
                      <a:lumOff val="35000"/>
                    </a:prstClr>
                  </a:solidFill>
                  <a:latin typeface="Segoe UI Light"/>
                </a:rPr>
                <a:t>June 2014</a:t>
              </a:r>
            </a:p>
          </p:txBody>
        </p:sp>
        <p:sp>
          <p:nvSpPr>
            <p:cNvPr id="70" name="Rectangle 69">
              <a:extLst>
                <a:ext uri="{FF2B5EF4-FFF2-40B4-BE49-F238E27FC236}">
                  <a16:creationId xmlns:a16="http://schemas.microsoft.com/office/drawing/2014/main" id="{CC74EEAB-8E8B-4E37-A0C9-69F11518B954}"/>
                </a:ext>
              </a:extLst>
            </p:cNvPr>
            <p:cNvSpPr/>
            <p:nvPr/>
          </p:nvSpPr>
          <p:spPr>
            <a:xfrm>
              <a:off x="6743004" y="1607602"/>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1ES</a:t>
              </a:r>
            </a:p>
          </p:txBody>
        </p:sp>
      </p:grpSp>
      <p:grpSp>
        <p:nvGrpSpPr>
          <p:cNvPr id="30" name="Group 29">
            <a:extLst>
              <a:ext uri="{FF2B5EF4-FFF2-40B4-BE49-F238E27FC236}">
                <a16:creationId xmlns:a16="http://schemas.microsoft.com/office/drawing/2014/main" id="{AF973BB2-2AB6-44C4-B7D2-94EB1DCDC4EE}"/>
              </a:ext>
            </a:extLst>
          </p:cNvPr>
          <p:cNvGrpSpPr/>
          <p:nvPr/>
        </p:nvGrpSpPr>
        <p:grpSpPr>
          <a:xfrm>
            <a:off x="6634858" y="1619805"/>
            <a:ext cx="1973146" cy="1640662"/>
            <a:chOff x="9225627" y="1625054"/>
            <a:chExt cx="1973425" cy="1640895"/>
          </a:xfrm>
        </p:grpSpPr>
        <p:sp>
          <p:nvSpPr>
            <p:cNvPr id="60" name="location_5" title="Icon of a pin">
              <a:extLst>
                <a:ext uri="{FF2B5EF4-FFF2-40B4-BE49-F238E27FC236}">
                  <a16:creationId xmlns:a16="http://schemas.microsoft.com/office/drawing/2014/main" id="{AA969DCB-81A0-4D6E-80E6-FC1D44F1F631}"/>
                </a:ext>
              </a:extLst>
            </p:cNvPr>
            <p:cNvSpPr>
              <a:spLocks noChangeAspect="1" noEditPoints="1"/>
            </p:cNvSpPr>
            <p:nvPr/>
          </p:nvSpPr>
          <p:spPr bwMode="auto">
            <a:xfrm>
              <a:off x="10279379"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5" name="Rectangle 64">
              <a:extLst>
                <a:ext uri="{FF2B5EF4-FFF2-40B4-BE49-F238E27FC236}">
                  <a16:creationId xmlns:a16="http://schemas.microsoft.com/office/drawing/2014/main" id="{34391617-88EE-47A7-9D49-CD6727ED9CE3}"/>
                </a:ext>
              </a:extLst>
            </p:cNvPr>
            <p:cNvSpPr/>
            <p:nvPr/>
          </p:nvSpPr>
          <p:spPr bwMode="auto">
            <a:xfrm>
              <a:off x="9543638"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102</a:t>
              </a:r>
            </a:p>
            <a:p>
              <a:pPr algn="ctr" defTabSz="698719" fontAlgn="base">
                <a:spcBef>
                  <a:spcPct val="0"/>
                </a:spcBef>
                <a:spcAft>
                  <a:spcPct val="0"/>
                </a:spcAft>
                <a:defRPr/>
              </a:pPr>
              <a:r>
                <a:rPr lang="en-US" sz="1632" dirty="0">
                  <a:solidFill>
                    <a:prstClr val="black">
                      <a:lumMod val="65000"/>
                      <a:lumOff val="35000"/>
                    </a:prstClr>
                  </a:solidFill>
                  <a:latin typeface="Segoe UI Light"/>
                </a:rPr>
                <a:t>May 2017</a:t>
              </a:r>
            </a:p>
          </p:txBody>
        </p:sp>
        <p:sp>
          <p:nvSpPr>
            <p:cNvPr id="72" name="Rectangle 71">
              <a:extLst>
                <a:ext uri="{FF2B5EF4-FFF2-40B4-BE49-F238E27FC236}">
                  <a16:creationId xmlns:a16="http://schemas.microsoft.com/office/drawing/2014/main" id="{B958AA9D-4DDF-43B2-A4D1-A8F21AC212F6}"/>
                </a:ext>
              </a:extLst>
            </p:cNvPr>
            <p:cNvSpPr/>
            <p:nvPr/>
          </p:nvSpPr>
          <p:spPr>
            <a:xfrm>
              <a:off x="9225627" y="1625054"/>
              <a:ext cx="197342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Windows on Git</a:t>
              </a:r>
            </a:p>
          </p:txBody>
        </p:sp>
      </p:grpSp>
      <p:grpSp>
        <p:nvGrpSpPr>
          <p:cNvPr id="31" name="Group 30">
            <a:extLst>
              <a:ext uri="{FF2B5EF4-FFF2-40B4-BE49-F238E27FC236}">
                <a16:creationId xmlns:a16="http://schemas.microsoft.com/office/drawing/2014/main" id="{1EFC546A-BAFA-4B12-B4F3-DD8F49E796A3}"/>
              </a:ext>
            </a:extLst>
          </p:cNvPr>
          <p:cNvGrpSpPr/>
          <p:nvPr/>
        </p:nvGrpSpPr>
        <p:grpSpPr>
          <a:xfrm>
            <a:off x="8697819" y="1670419"/>
            <a:ext cx="1798819" cy="1575927"/>
            <a:chOff x="11300968" y="1689798"/>
            <a:chExt cx="1799074" cy="1576151"/>
          </a:xfrm>
        </p:grpSpPr>
        <p:sp>
          <p:nvSpPr>
            <p:cNvPr id="61" name="location_5" title="Icon of a pin">
              <a:extLst>
                <a:ext uri="{FF2B5EF4-FFF2-40B4-BE49-F238E27FC236}">
                  <a16:creationId xmlns:a16="http://schemas.microsoft.com/office/drawing/2014/main" id="{68EAD354-9B14-4937-91F2-A0446D6565DE}"/>
                </a:ext>
              </a:extLst>
            </p:cNvPr>
            <p:cNvSpPr>
              <a:spLocks noChangeAspect="1" noEditPoints="1"/>
            </p:cNvSpPr>
            <p:nvPr/>
          </p:nvSpPr>
          <p:spPr bwMode="auto">
            <a:xfrm>
              <a:off x="1180648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3" name="Rectangle 72">
              <a:extLst>
                <a:ext uri="{FF2B5EF4-FFF2-40B4-BE49-F238E27FC236}">
                  <a16:creationId xmlns:a16="http://schemas.microsoft.com/office/drawing/2014/main" id="{746B7459-FA77-44EB-AB1F-3D7C2372D040}"/>
                </a:ext>
              </a:extLst>
            </p:cNvPr>
            <p:cNvSpPr/>
            <p:nvPr/>
          </p:nvSpPr>
          <p:spPr bwMode="auto">
            <a:xfrm>
              <a:off x="11300968" y="1689798"/>
              <a:ext cx="1799074" cy="10771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defTabSz="698719" fontAlgn="base">
                <a:spcBef>
                  <a:spcPct val="0"/>
                </a:spcBef>
                <a:spcAft>
                  <a:spcPct val="0"/>
                </a:spcAft>
                <a:defRPr/>
              </a:pPr>
              <a:r>
                <a:rPr lang="en-GB" sz="2098" b="1" dirty="0">
                  <a:solidFill>
                    <a:prstClr val="black">
                      <a:lumMod val="65000"/>
                      <a:lumOff val="35000"/>
                    </a:prstClr>
                  </a:solidFill>
                  <a:latin typeface="Segoe UI Light"/>
                </a:rPr>
                <a:t>Azure Pipelines</a:t>
              </a:r>
              <a:endParaRPr lang="en-US" sz="2098" b="1" dirty="0">
                <a:solidFill>
                  <a:prstClr val="black">
                    <a:lumMod val="65000"/>
                    <a:lumOff val="35000"/>
                  </a:prstClr>
                </a:solidFill>
                <a:latin typeface="Segoe UI Light"/>
              </a:endParaRPr>
            </a:p>
            <a:p>
              <a:pPr defTabSz="698719" fontAlgn="base">
                <a:spcBef>
                  <a:spcPts val="612"/>
                </a:spcBef>
                <a:spcAft>
                  <a:spcPct val="0"/>
                </a:spcAft>
                <a:defRPr/>
              </a:pPr>
              <a:r>
                <a:rPr lang="en-US" sz="2040" b="1" dirty="0">
                  <a:solidFill>
                    <a:prstClr val="black">
                      <a:lumMod val="65000"/>
                      <a:lumOff val="35000"/>
                    </a:prstClr>
                  </a:solidFill>
                  <a:latin typeface="Segoe UI Light"/>
                </a:rPr>
                <a:t>Sprint 140</a:t>
              </a:r>
              <a:endParaRPr lang="en-US" sz="2040" dirty="0">
                <a:solidFill>
                  <a:prstClr val="black">
                    <a:lumMod val="65000"/>
                    <a:lumOff val="35000"/>
                  </a:prstClr>
                </a:solidFill>
                <a:latin typeface="Segoe UI Light"/>
              </a:endParaRPr>
            </a:p>
            <a:p>
              <a:pPr defTabSz="698719" fontAlgn="base">
                <a:spcBef>
                  <a:spcPct val="0"/>
                </a:spcBef>
                <a:spcAft>
                  <a:spcPct val="0"/>
                </a:spcAft>
                <a:defRPr/>
              </a:pPr>
              <a:r>
                <a:rPr lang="en-US" sz="1632" dirty="0">
                  <a:solidFill>
                    <a:prstClr val="black">
                      <a:lumMod val="65000"/>
                      <a:lumOff val="35000"/>
                    </a:prstClr>
                  </a:solidFill>
                  <a:latin typeface="Segoe UI Light"/>
                </a:rPr>
                <a:t>Sep 2018</a:t>
              </a:r>
            </a:p>
          </p:txBody>
        </p:sp>
      </p:grpSp>
      <p:sp>
        <p:nvSpPr>
          <p:cNvPr id="4" name="Flowchart: Process 3"/>
          <p:cNvSpPr/>
          <p:nvPr/>
        </p:nvSpPr>
        <p:spPr bwMode="auto">
          <a:xfrm>
            <a:off x="5886" y="3253127"/>
            <a:ext cx="12429708" cy="479604"/>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Flowchart: Process 4"/>
          <p:cNvSpPr/>
          <p:nvPr/>
        </p:nvSpPr>
        <p:spPr bwMode="auto">
          <a:xfrm>
            <a:off x="5887"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ea typeface="Segoe UI" pitchFamily="34" charset="0"/>
                <a:cs typeface="Segoe UI" pitchFamily="34" charset="0"/>
              </a:rPr>
              <a:t>2010</a:t>
            </a:r>
          </a:p>
        </p:txBody>
      </p:sp>
      <p:sp>
        <p:nvSpPr>
          <p:cNvPr id="6" name="Flowchart: Process 5"/>
          <p:cNvSpPr/>
          <p:nvPr/>
        </p:nvSpPr>
        <p:spPr bwMode="auto">
          <a:xfrm>
            <a:off x="1075660"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ea typeface="Segoe UI" pitchFamily="34" charset="0"/>
                <a:cs typeface="Segoe UI" pitchFamily="34" charset="0"/>
              </a:rPr>
              <a:t>2011</a:t>
            </a:r>
          </a:p>
        </p:txBody>
      </p:sp>
      <p:sp>
        <p:nvSpPr>
          <p:cNvPr id="7" name="Flowchart: Process 6"/>
          <p:cNvSpPr/>
          <p:nvPr/>
        </p:nvSpPr>
        <p:spPr bwMode="auto">
          <a:xfrm>
            <a:off x="2145435"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2012</a:t>
            </a:r>
          </a:p>
        </p:txBody>
      </p:sp>
      <p:sp>
        <p:nvSpPr>
          <p:cNvPr id="8" name="Flowchart: Process 7"/>
          <p:cNvSpPr/>
          <p:nvPr/>
        </p:nvSpPr>
        <p:spPr bwMode="auto">
          <a:xfrm>
            <a:off x="3215209"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2013</a:t>
            </a:r>
          </a:p>
        </p:txBody>
      </p:sp>
      <p:sp>
        <p:nvSpPr>
          <p:cNvPr id="9" name="Flowchart: Process 8"/>
          <p:cNvSpPr/>
          <p:nvPr/>
        </p:nvSpPr>
        <p:spPr bwMode="auto">
          <a:xfrm>
            <a:off x="4284984"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2014</a:t>
            </a:r>
          </a:p>
        </p:txBody>
      </p:sp>
      <p:sp>
        <p:nvSpPr>
          <p:cNvPr id="10" name="Flowchart: Process 9"/>
          <p:cNvSpPr/>
          <p:nvPr/>
        </p:nvSpPr>
        <p:spPr bwMode="auto">
          <a:xfrm>
            <a:off x="5354757"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2015</a:t>
            </a:r>
          </a:p>
        </p:txBody>
      </p:sp>
      <p:sp>
        <p:nvSpPr>
          <p:cNvPr id="18" name="Flowchart: Process 17"/>
          <p:cNvSpPr/>
          <p:nvPr/>
        </p:nvSpPr>
        <p:spPr bwMode="auto">
          <a:xfrm>
            <a:off x="7494306"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2017</a:t>
            </a:r>
          </a:p>
        </p:txBody>
      </p:sp>
      <p:sp>
        <p:nvSpPr>
          <p:cNvPr id="11" name="Flowchart: Process 10"/>
          <p:cNvSpPr/>
          <p:nvPr/>
        </p:nvSpPr>
        <p:spPr bwMode="auto">
          <a:xfrm>
            <a:off x="6424531"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2016</a:t>
            </a:r>
          </a:p>
        </p:txBody>
      </p:sp>
      <p:sp>
        <p:nvSpPr>
          <p:cNvPr id="43" name="Flowchart: Process 42">
            <a:extLst>
              <a:ext uri="{FF2B5EF4-FFF2-40B4-BE49-F238E27FC236}">
                <a16:creationId xmlns:a16="http://schemas.microsoft.com/office/drawing/2014/main" id="{D8A34A38-4543-4D17-A91D-CC698B99D1F2}"/>
              </a:ext>
            </a:extLst>
          </p:cNvPr>
          <p:cNvSpPr/>
          <p:nvPr/>
        </p:nvSpPr>
        <p:spPr bwMode="auto">
          <a:xfrm>
            <a:off x="8564080"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2018</a:t>
            </a:r>
          </a:p>
        </p:txBody>
      </p:sp>
      <p:sp>
        <p:nvSpPr>
          <p:cNvPr id="45" name="Flowchart: Process 44">
            <a:extLst>
              <a:ext uri="{FF2B5EF4-FFF2-40B4-BE49-F238E27FC236}">
                <a16:creationId xmlns:a16="http://schemas.microsoft.com/office/drawing/2014/main" id="{888EAF9A-CFD7-416E-9086-067996BD4C08}"/>
              </a:ext>
            </a:extLst>
          </p:cNvPr>
          <p:cNvSpPr/>
          <p:nvPr/>
        </p:nvSpPr>
        <p:spPr bwMode="auto">
          <a:xfrm>
            <a:off x="9633856" y="3252059"/>
            <a:ext cx="1026134"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2019</a:t>
            </a:r>
          </a:p>
        </p:txBody>
      </p:sp>
      <p:sp>
        <p:nvSpPr>
          <p:cNvPr id="44" name="Flowchart: Process 43">
            <a:extLst>
              <a:ext uri="{FF2B5EF4-FFF2-40B4-BE49-F238E27FC236}">
                <a16:creationId xmlns:a16="http://schemas.microsoft.com/office/drawing/2014/main" id="{2BD7C7E0-5F38-4805-A837-1FDF33CC14FD}"/>
              </a:ext>
            </a:extLst>
          </p:cNvPr>
          <p:cNvSpPr/>
          <p:nvPr/>
        </p:nvSpPr>
        <p:spPr bwMode="auto">
          <a:xfrm>
            <a:off x="10703633"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2020</a:t>
            </a:r>
          </a:p>
        </p:txBody>
      </p:sp>
      <p:sp>
        <p:nvSpPr>
          <p:cNvPr id="49" name="Flowchart: Process 48">
            <a:extLst>
              <a:ext uri="{FF2B5EF4-FFF2-40B4-BE49-F238E27FC236}">
                <a16:creationId xmlns:a16="http://schemas.microsoft.com/office/drawing/2014/main" id="{90C149DF-8D23-444F-8695-73F8B4604FA0}"/>
              </a:ext>
            </a:extLst>
          </p:cNvPr>
          <p:cNvSpPr/>
          <p:nvPr/>
        </p:nvSpPr>
        <p:spPr bwMode="auto">
          <a:xfrm>
            <a:off x="11773410" y="3252059"/>
            <a:ext cx="689750"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dirty="0">
              <a:gradFill>
                <a:gsLst>
                  <a:gs pos="0">
                    <a:srgbClr val="FFFFFF"/>
                  </a:gs>
                  <a:gs pos="100000">
                    <a:srgbClr val="FFFFFF"/>
                  </a:gs>
                </a:gsLst>
                <a:lin ang="5400000" scaled="0"/>
              </a:gradFill>
              <a:latin typeface="Segoe UI Light"/>
              <a:cs typeface="Segoe UI" pitchFamily="34" charset="0"/>
            </a:endParaRPr>
          </a:p>
        </p:txBody>
      </p:sp>
      <p:grpSp>
        <p:nvGrpSpPr>
          <p:cNvPr id="50" name="Group 49">
            <a:extLst>
              <a:ext uri="{FF2B5EF4-FFF2-40B4-BE49-F238E27FC236}">
                <a16:creationId xmlns:a16="http://schemas.microsoft.com/office/drawing/2014/main" id="{1F5A00A6-1039-4087-BE07-E38538164D8C}"/>
              </a:ext>
            </a:extLst>
          </p:cNvPr>
          <p:cNvGrpSpPr/>
          <p:nvPr/>
        </p:nvGrpSpPr>
        <p:grpSpPr>
          <a:xfrm>
            <a:off x="5046359" y="3744832"/>
            <a:ext cx="1471274" cy="1417908"/>
            <a:chOff x="6428573" y="1436708"/>
            <a:chExt cx="1471481" cy="1418110"/>
          </a:xfrm>
        </p:grpSpPr>
        <p:sp>
          <p:nvSpPr>
            <p:cNvPr id="52" name="location_5" title="Icon of a pin">
              <a:extLst>
                <a:ext uri="{FF2B5EF4-FFF2-40B4-BE49-F238E27FC236}">
                  <a16:creationId xmlns:a16="http://schemas.microsoft.com/office/drawing/2014/main" id="{D56B4BF5-6411-4C05-80FE-C4D81572B853}"/>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54" name="Rectangle 53">
              <a:extLst>
                <a:ext uri="{FF2B5EF4-FFF2-40B4-BE49-F238E27FC236}">
                  <a16:creationId xmlns:a16="http://schemas.microsoft.com/office/drawing/2014/main" id="{54BC79BF-A552-4A70-95A1-DD5F8C306B0E}"/>
                </a:ext>
              </a:extLst>
            </p:cNvPr>
            <p:cNvSpPr/>
            <p:nvPr/>
          </p:nvSpPr>
          <p:spPr bwMode="auto">
            <a:xfrm>
              <a:off x="6428573" y="2169483"/>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April 2015</a:t>
              </a:r>
            </a:p>
          </p:txBody>
        </p:sp>
        <p:sp>
          <p:nvSpPr>
            <p:cNvPr id="56" name="Rectangle 55">
              <a:extLst>
                <a:ext uri="{FF2B5EF4-FFF2-40B4-BE49-F238E27FC236}">
                  <a16:creationId xmlns:a16="http://schemas.microsoft.com/office/drawing/2014/main" id="{171A444D-1872-4B6E-8E59-C97786775029}"/>
                </a:ext>
              </a:extLst>
            </p:cNvPr>
            <p:cNvSpPr/>
            <p:nvPr/>
          </p:nvSpPr>
          <p:spPr>
            <a:xfrm>
              <a:off x="6564058" y="1946090"/>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 Code</a:t>
              </a:r>
            </a:p>
          </p:txBody>
        </p:sp>
      </p:grpSp>
      <p:grpSp>
        <p:nvGrpSpPr>
          <p:cNvPr id="71" name="Group 70">
            <a:extLst>
              <a:ext uri="{FF2B5EF4-FFF2-40B4-BE49-F238E27FC236}">
                <a16:creationId xmlns:a16="http://schemas.microsoft.com/office/drawing/2014/main" id="{0F20C13C-1F4E-4898-8702-3FCE851CA2CF}"/>
              </a:ext>
            </a:extLst>
          </p:cNvPr>
          <p:cNvGrpSpPr/>
          <p:nvPr/>
        </p:nvGrpSpPr>
        <p:grpSpPr>
          <a:xfrm>
            <a:off x="2491336" y="3743427"/>
            <a:ext cx="2709278" cy="1419314"/>
            <a:chOff x="4685028" y="1436708"/>
            <a:chExt cx="2709661" cy="1419517"/>
          </a:xfrm>
        </p:grpSpPr>
        <p:sp>
          <p:nvSpPr>
            <p:cNvPr id="74" name="location_5" title="Icon of a pin">
              <a:extLst>
                <a:ext uri="{FF2B5EF4-FFF2-40B4-BE49-F238E27FC236}">
                  <a16:creationId xmlns:a16="http://schemas.microsoft.com/office/drawing/2014/main" id="{ACCE398F-8E08-44CB-A31F-CDE21BEDAF3D}"/>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5" name="Rectangle 74">
              <a:extLst>
                <a:ext uri="{FF2B5EF4-FFF2-40B4-BE49-F238E27FC236}">
                  <a16:creationId xmlns:a16="http://schemas.microsoft.com/office/drawing/2014/main" id="{4C3C1DA5-F137-4F6D-91E3-F5DF3B15786E}"/>
                </a:ext>
              </a:extLst>
            </p:cNvPr>
            <p:cNvSpPr/>
            <p:nvPr/>
          </p:nvSpPr>
          <p:spPr bwMode="auto">
            <a:xfrm>
              <a:off x="5923208" y="217089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July 2014</a:t>
              </a:r>
            </a:p>
          </p:txBody>
        </p:sp>
        <p:sp>
          <p:nvSpPr>
            <p:cNvPr id="76" name="Rectangle 75">
              <a:extLst>
                <a:ext uri="{FF2B5EF4-FFF2-40B4-BE49-F238E27FC236}">
                  <a16:creationId xmlns:a16="http://schemas.microsoft.com/office/drawing/2014/main" id="{1BA5C6A3-463B-44CA-82B6-D75D05884A82}"/>
                </a:ext>
              </a:extLst>
            </p:cNvPr>
            <p:cNvSpPr/>
            <p:nvPr/>
          </p:nvSpPr>
          <p:spPr>
            <a:xfrm>
              <a:off x="4685028" y="1938843"/>
              <a:ext cx="247928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US" sz="2098" b="1" dirty="0">
                  <a:solidFill>
                    <a:prstClr val="black">
                      <a:lumMod val="65000"/>
                      <a:lumOff val="35000"/>
                    </a:prstClr>
                  </a:solidFill>
                  <a:latin typeface="Segoe UI Light"/>
                </a:rPr>
                <a:t>Microsoft on GitHub</a:t>
              </a:r>
            </a:p>
          </p:txBody>
        </p:sp>
      </p:grpSp>
      <p:grpSp>
        <p:nvGrpSpPr>
          <p:cNvPr id="77" name="Group 76">
            <a:extLst>
              <a:ext uri="{FF2B5EF4-FFF2-40B4-BE49-F238E27FC236}">
                <a16:creationId xmlns:a16="http://schemas.microsoft.com/office/drawing/2014/main" id="{65C85E4D-AEA3-4B9F-B1C2-C37A6857DAC5}"/>
              </a:ext>
            </a:extLst>
          </p:cNvPr>
          <p:cNvGrpSpPr/>
          <p:nvPr/>
        </p:nvGrpSpPr>
        <p:grpSpPr>
          <a:xfrm>
            <a:off x="6283556" y="3744832"/>
            <a:ext cx="2834862" cy="1793101"/>
            <a:chOff x="6021360" y="1436708"/>
            <a:chExt cx="2835262" cy="1793357"/>
          </a:xfrm>
        </p:grpSpPr>
        <p:sp>
          <p:nvSpPr>
            <p:cNvPr id="78" name="location_5" title="Icon of a pin">
              <a:extLst>
                <a:ext uri="{FF2B5EF4-FFF2-40B4-BE49-F238E27FC236}">
                  <a16:creationId xmlns:a16="http://schemas.microsoft.com/office/drawing/2014/main" id="{4AD4F8E0-EF57-47B3-801F-D88226032657}"/>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9" name="Rectangle 78">
              <a:extLst>
                <a:ext uri="{FF2B5EF4-FFF2-40B4-BE49-F238E27FC236}">
                  <a16:creationId xmlns:a16="http://schemas.microsoft.com/office/drawing/2014/main" id="{77ED37D0-ABE9-426F-B8DB-3AB8E0456383}"/>
                </a:ext>
              </a:extLst>
            </p:cNvPr>
            <p:cNvSpPr/>
            <p:nvPr/>
          </p:nvSpPr>
          <p:spPr bwMode="auto">
            <a:xfrm>
              <a:off x="6021360" y="254473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Nov 2016</a:t>
              </a:r>
            </a:p>
          </p:txBody>
        </p:sp>
        <p:sp>
          <p:nvSpPr>
            <p:cNvPr id="80" name="Rectangle 79">
              <a:extLst>
                <a:ext uri="{FF2B5EF4-FFF2-40B4-BE49-F238E27FC236}">
                  <a16:creationId xmlns:a16="http://schemas.microsoft.com/office/drawing/2014/main" id="{BDB4A3D6-03D3-4805-A48E-2342F96DD643}"/>
                </a:ext>
              </a:extLst>
            </p:cNvPr>
            <p:cNvSpPr/>
            <p:nvPr/>
          </p:nvSpPr>
          <p:spPr>
            <a:xfrm>
              <a:off x="6248121" y="2144808"/>
              <a:ext cx="260850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Join Linux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Foundation</a:t>
              </a:r>
            </a:p>
          </p:txBody>
        </p:sp>
      </p:grpSp>
      <p:grpSp>
        <p:nvGrpSpPr>
          <p:cNvPr id="81" name="Group 80">
            <a:extLst>
              <a:ext uri="{FF2B5EF4-FFF2-40B4-BE49-F238E27FC236}">
                <a16:creationId xmlns:a16="http://schemas.microsoft.com/office/drawing/2014/main" id="{F1BBBD7A-805A-4740-89EF-798F6FD69750}"/>
              </a:ext>
            </a:extLst>
          </p:cNvPr>
          <p:cNvGrpSpPr/>
          <p:nvPr/>
        </p:nvGrpSpPr>
        <p:grpSpPr>
          <a:xfrm>
            <a:off x="8256388" y="3744833"/>
            <a:ext cx="1735325" cy="1711061"/>
            <a:chOff x="5952254" y="1436708"/>
            <a:chExt cx="1735570" cy="1711305"/>
          </a:xfrm>
        </p:grpSpPr>
        <p:sp>
          <p:nvSpPr>
            <p:cNvPr id="82" name="location_5" title="Icon of a pin">
              <a:extLst>
                <a:ext uri="{FF2B5EF4-FFF2-40B4-BE49-F238E27FC236}">
                  <a16:creationId xmlns:a16="http://schemas.microsoft.com/office/drawing/2014/main" id="{1209E8D4-2F74-4304-9155-4E6032F8498B}"/>
                </a:ext>
              </a:extLst>
            </p:cNvPr>
            <p:cNvSpPr>
              <a:spLocks noChangeAspect="1" noEditPoints="1"/>
            </p:cNvSpPr>
            <p:nvPr/>
          </p:nvSpPr>
          <p:spPr bwMode="auto">
            <a:xfrm rot="10800000">
              <a:off x="7069035"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3" name="Rectangle 82">
              <a:extLst>
                <a:ext uri="{FF2B5EF4-FFF2-40B4-BE49-F238E27FC236}">
                  <a16:creationId xmlns:a16="http://schemas.microsoft.com/office/drawing/2014/main" id="{84DED294-BCB0-4783-A7A2-F90A88FF71C6}"/>
                </a:ext>
              </a:extLst>
            </p:cNvPr>
            <p:cNvSpPr/>
            <p:nvPr/>
          </p:nvSpPr>
          <p:spPr bwMode="auto">
            <a:xfrm>
              <a:off x="6216343" y="246267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Oct 2018</a:t>
              </a:r>
            </a:p>
          </p:txBody>
        </p:sp>
        <p:sp>
          <p:nvSpPr>
            <p:cNvPr id="84" name="Rectangle 83">
              <a:extLst>
                <a:ext uri="{FF2B5EF4-FFF2-40B4-BE49-F238E27FC236}">
                  <a16:creationId xmlns:a16="http://schemas.microsoft.com/office/drawing/2014/main" id="{4CC348F2-A948-49EF-B5D8-7A21972DF831}"/>
                </a:ext>
              </a:extLst>
            </p:cNvPr>
            <p:cNvSpPr/>
            <p:nvPr/>
          </p:nvSpPr>
          <p:spPr>
            <a:xfrm>
              <a:off x="5952254" y="2104478"/>
              <a:ext cx="147148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GB" sz="2098" b="1" dirty="0">
                  <a:solidFill>
                    <a:prstClr val="black">
                      <a:lumMod val="65000"/>
                      <a:lumOff val="35000"/>
                    </a:prstClr>
                  </a:solidFill>
                  <a:latin typeface="Segoe UI Light"/>
                </a:rPr>
                <a:t>G</a:t>
              </a:r>
              <a:r>
                <a:rPr lang="en-US" sz="2098" b="1" dirty="0" err="1">
                  <a:solidFill>
                    <a:prstClr val="black">
                      <a:lumMod val="65000"/>
                      <a:lumOff val="35000"/>
                    </a:prstClr>
                  </a:solidFill>
                  <a:latin typeface="Segoe UI Light"/>
                </a:rPr>
                <a:t>itHub</a:t>
              </a:r>
              <a:r>
                <a:rPr lang="en-US" sz="2098" b="1" dirty="0">
                  <a:solidFill>
                    <a:prstClr val="black">
                      <a:lumMod val="65000"/>
                      <a:lumOff val="35000"/>
                    </a:prstClr>
                  </a:solidFill>
                  <a:latin typeface="Segoe UI Light"/>
                </a:rPr>
                <a:t>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Acquired</a:t>
              </a:r>
            </a:p>
          </p:txBody>
        </p:sp>
      </p:grpSp>
      <p:grpSp>
        <p:nvGrpSpPr>
          <p:cNvPr id="85" name="Group 84">
            <a:extLst>
              <a:ext uri="{FF2B5EF4-FFF2-40B4-BE49-F238E27FC236}">
                <a16:creationId xmlns:a16="http://schemas.microsoft.com/office/drawing/2014/main" id="{49BEC79F-F865-434D-A4D0-899085556585}"/>
              </a:ext>
            </a:extLst>
          </p:cNvPr>
          <p:cNvGrpSpPr/>
          <p:nvPr/>
        </p:nvGrpSpPr>
        <p:grpSpPr>
          <a:xfrm>
            <a:off x="-163084" y="3744832"/>
            <a:ext cx="2101133" cy="1497432"/>
            <a:chOff x="6426978" y="1436708"/>
            <a:chExt cx="2101429" cy="1497645"/>
          </a:xfrm>
        </p:grpSpPr>
        <p:sp>
          <p:nvSpPr>
            <p:cNvPr id="86" name="location_5" title="Icon of a pin">
              <a:extLst>
                <a:ext uri="{FF2B5EF4-FFF2-40B4-BE49-F238E27FC236}">
                  <a16:creationId xmlns:a16="http://schemas.microsoft.com/office/drawing/2014/main" id="{C3BF3E18-1CE7-486A-8094-AB7E3710C10C}"/>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7" name="Rectangle 86">
              <a:extLst>
                <a:ext uri="{FF2B5EF4-FFF2-40B4-BE49-F238E27FC236}">
                  <a16:creationId xmlns:a16="http://schemas.microsoft.com/office/drawing/2014/main" id="{31091CA1-5598-4828-86D1-10FC7FB540CA}"/>
                </a:ext>
              </a:extLst>
            </p:cNvPr>
            <p:cNvSpPr/>
            <p:nvPr/>
          </p:nvSpPr>
          <p:spPr bwMode="auto">
            <a:xfrm>
              <a:off x="6426978" y="224901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March 2010</a:t>
              </a:r>
            </a:p>
          </p:txBody>
        </p:sp>
        <p:sp>
          <p:nvSpPr>
            <p:cNvPr id="88" name="Rectangle 87">
              <a:extLst>
                <a:ext uri="{FF2B5EF4-FFF2-40B4-BE49-F238E27FC236}">
                  <a16:creationId xmlns:a16="http://schemas.microsoft.com/office/drawing/2014/main" id="{7A0CB30A-E947-4598-A032-78F0F07F19C7}"/>
                </a:ext>
              </a:extLst>
            </p:cNvPr>
            <p:cNvSpPr/>
            <p:nvPr/>
          </p:nvSpPr>
          <p:spPr>
            <a:xfrm>
              <a:off x="6564058" y="1946090"/>
              <a:ext cx="1964349"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1428" b="1" dirty="0">
                  <a:solidFill>
                    <a:prstClr val="black">
                      <a:lumMod val="65000"/>
                      <a:lumOff val="35000"/>
                    </a:prstClr>
                  </a:solidFill>
                  <a:latin typeface="Segoe UI Light"/>
                </a:rPr>
                <a:t>400 Open Source Projects</a:t>
              </a:r>
            </a:p>
          </p:txBody>
        </p:sp>
      </p:grpSp>
    </p:spTree>
    <p:extLst>
      <p:ext uri="{BB962C8B-B14F-4D97-AF65-F5344CB8AC3E}">
        <p14:creationId xmlns:p14="http://schemas.microsoft.com/office/powerpoint/2010/main" val="33300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1795" y="334068"/>
            <a:ext cx="10264990" cy="564896"/>
          </a:xfrm>
        </p:spPr>
        <p:txBody>
          <a:bodyPr/>
          <a:lstStyle/>
          <a:p>
            <a:r>
              <a:rPr lang="en-US" dirty="0">
                <a:solidFill>
                  <a:srgbClr val="0078D4"/>
                </a:solidFill>
              </a:rPr>
              <a:t>What’s next?</a:t>
            </a:r>
          </a:p>
        </p:txBody>
      </p:sp>
      <p:pic>
        <p:nvPicPr>
          <p:cNvPr id="16" name="Picture 15">
            <a:extLst>
              <a:ext uri="{FF2B5EF4-FFF2-40B4-BE49-F238E27FC236}">
                <a16:creationId xmlns:a16="http://schemas.microsoft.com/office/drawing/2014/main" id="{4FEE6FDE-64C2-4902-AA57-87B53A2F4CEA}"/>
              </a:ext>
            </a:extLst>
          </p:cNvPr>
          <p:cNvPicPr>
            <a:picLocks noChangeAspect="1"/>
          </p:cNvPicPr>
          <p:nvPr/>
        </p:nvPicPr>
        <p:blipFill>
          <a:blip r:embed="rId3"/>
          <a:stretch>
            <a:fillRect/>
          </a:stretch>
        </p:blipFill>
        <p:spPr>
          <a:xfrm>
            <a:off x="379386" y="6068698"/>
            <a:ext cx="2155329" cy="792824"/>
          </a:xfrm>
          <a:prstGeom prst="rect">
            <a:avLst/>
          </a:prstGeom>
        </p:spPr>
      </p:pic>
      <p:grpSp>
        <p:nvGrpSpPr>
          <p:cNvPr id="19" name="Group 18">
            <a:extLst>
              <a:ext uri="{FF2B5EF4-FFF2-40B4-BE49-F238E27FC236}">
                <a16:creationId xmlns:a16="http://schemas.microsoft.com/office/drawing/2014/main" id="{F205C10B-7BF3-4906-B1A5-9927695801BA}"/>
              </a:ext>
            </a:extLst>
          </p:cNvPr>
          <p:cNvGrpSpPr/>
          <p:nvPr/>
        </p:nvGrpSpPr>
        <p:grpSpPr>
          <a:xfrm>
            <a:off x="-5170719" y="2089371"/>
            <a:ext cx="1471273" cy="1176611"/>
            <a:chOff x="28534" y="2089171"/>
            <a:chExt cx="1471481" cy="1176778"/>
          </a:xfrm>
        </p:grpSpPr>
        <p:sp>
          <p:nvSpPr>
            <p:cNvPr id="13" name="Rectangle 12"/>
            <p:cNvSpPr/>
            <p:nvPr/>
          </p:nvSpPr>
          <p:spPr bwMode="auto">
            <a:xfrm>
              <a:off x="28534"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a:t>
              </a:r>
            </a:p>
            <a:p>
              <a:pPr algn="ctr" defTabSz="698719" fontAlgn="base">
                <a:spcBef>
                  <a:spcPct val="0"/>
                </a:spcBef>
                <a:spcAft>
                  <a:spcPct val="0"/>
                </a:spcAft>
                <a:defRPr/>
              </a:pPr>
              <a:r>
                <a:rPr lang="en-US" sz="1632" dirty="0">
                  <a:solidFill>
                    <a:prstClr val="black">
                      <a:lumMod val="65000"/>
                      <a:lumOff val="35000"/>
                    </a:prstClr>
                  </a:solidFill>
                  <a:latin typeface="Segoe UI Light"/>
                </a:rPr>
                <a:t>August 2010</a:t>
              </a:r>
            </a:p>
          </p:txBody>
        </p:sp>
        <p:sp>
          <p:nvSpPr>
            <p:cNvPr id="55" name="location_5" title="Icon of a pin">
              <a:extLst>
                <a:ext uri="{FF2B5EF4-FFF2-40B4-BE49-F238E27FC236}">
                  <a16:creationId xmlns:a16="http://schemas.microsoft.com/office/drawing/2014/main" id="{644D6E2D-0D97-475C-B953-3D6D22804F2C}"/>
                </a:ext>
              </a:extLst>
            </p:cNvPr>
            <p:cNvSpPr>
              <a:spLocks noChangeAspect="1" noEditPoints="1"/>
            </p:cNvSpPr>
            <p:nvPr/>
          </p:nvSpPr>
          <p:spPr bwMode="auto">
            <a:xfrm>
              <a:off x="68369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nvGrpSpPr>
          <p:cNvPr id="20" name="Group 19">
            <a:extLst>
              <a:ext uri="{FF2B5EF4-FFF2-40B4-BE49-F238E27FC236}">
                <a16:creationId xmlns:a16="http://schemas.microsoft.com/office/drawing/2014/main" id="{8B2F8472-DB64-434D-A84E-2EFA4A02CB73}"/>
              </a:ext>
            </a:extLst>
          </p:cNvPr>
          <p:cNvGrpSpPr/>
          <p:nvPr/>
        </p:nvGrpSpPr>
        <p:grpSpPr>
          <a:xfrm>
            <a:off x="-3559422" y="1625320"/>
            <a:ext cx="2169220" cy="1640662"/>
            <a:chOff x="2737380" y="1625054"/>
            <a:chExt cx="2169527" cy="1640895"/>
          </a:xfrm>
        </p:grpSpPr>
        <p:sp>
          <p:nvSpPr>
            <p:cNvPr id="57" name="location_5" title="Icon of a pin">
              <a:extLst>
                <a:ext uri="{FF2B5EF4-FFF2-40B4-BE49-F238E27FC236}">
                  <a16:creationId xmlns:a16="http://schemas.microsoft.com/office/drawing/2014/main" id="{490D3731-6F5C-4FC1-9E2B-CEB2919A6A9C}"/>
                </a:ext>
              </a:extLst>
            </p:cNvPr>
            <p:cNvSpPr>
              <a:spLocks noChangeAspect="1" noEditPoints="1"/>
            </p:cNvSpPr>
            <p:nvPr/>
          </p:nvSpPr>
          <p:spPr bwMode="auto">
            <a:xfrm>
              <a:off x="347955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2" name="Rectangle 61">
              <a:extLst>
                <a:ext uri="{FF2B5EF4-FFF2-40B4-BE49-F238E27FC236}">
                  <a16:creationId xmlns:a16="http://schemas.microsoft.com/office/drawing/2014/main" id="{7A223611-6249-4684-BEE8-CB25FA25B65A}"/>
                </a:ext>
              </a:extLst>
            </p:cNvPr>
            <p:cNvSpPr/>
            <p:nvPr/>
          </p:nvSpPr>
          <p:spPr bwMode="auto">
            <a:xfrm>
              <a:off x="2852389"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a:solidFill>
                    <a:prstClr val="black">
                      <a:lumMod val="65000"/>
                      <a:lumOff val="35000"/>
                    </a:prstClr>
                  </a:solidFill>
                  <a:latin typeface="Segoe UI Light"/>
                </a:rPr>
                <a:t>Sprint 29</a:t>
              </a:r>
            </a:p>
            <a:p>
              <a:pPr algn="ctr" defTabSz="698719" fontAlgn="base">
                <a:spcBef>
                  <a:spcPct val="0"/>
                </a:spcBef>
                <a:spcAft>
                  <a:spcPct val="0"/>
                </a:spcAft>
                <a:defRPr/>
              </a:pPr>
              <a:r>
                <a:rPr lang="en-US" sz="1632">
                  <a:solidFill>
                    <a:prstClr val="black">
                      <a:lumMod val="65000"/>
                      <a:lumOff val="35000"/>
                    </a:prstClr>
                  </a:solidFill>
                  <a:latin typeface="Segoe UI Light"/>
                </a:rPr>
                <a:t>June 2012</a:t>
              </a:r>
            </a:p>
          </p:txBody>
        </p:sp>
        <p:sp>
          <p:nvSpPr>
            <p:cNvPr id="68" name="Rectangle 67">
              <a:extLst>
                <a:ext uri="{FF2B5EF4-FFF2-40B4-BE49-F238E27FC236}">
                  <a16:creationId xmlns:a16="http://schemas.microsoft.com/office/drawing/2014/main" id="{6A14F2FC-C602-43E2-8A01-F1C6434E4A00}"/>
                </a:ext>
              </a:extLst>
            </p:cNvPr>
            <p:cNvSpPr/>
            <p:nvPr/>
          </p:nvSpPr>
          <p:spPr>
            <a:xfrm>
              <a:off x="2737380" y="1625054"/>
              <a:ext cx="2169527"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VSTS Preview</a:t>
              </a:r>
            </a:p>
          </p:txBody>
        </p:sp>
      </p:grpSp>
      <p:grpSp>
        <p:nvGrpSpPr>
          <p:cNvPr id="28" name="Group 27">
            <a:extLst>
              <a:ext uri="{FF2B5EF4-FFF2-40B4-BE49-F238E27FC236}">
                <a16:creationId xmlns:a16="http://schemas.microsoft.com/office/drawing/2014/main" id="{F3ABFDEC-1874-4C65-906E-507BC6918B2C}"/>
              </a:ext>
            </a:extLst>
          </p:cNvPr>
          <p:cNvGrpSpPr/>
          <p:nvPr/>
        </p:nvGrpSpPr>
        <p:grpSpPr>
          <a:xfrm>
            <a:off x="-1103042" y="1628082"/>
            <a:ext cx="1609703" cy="1658111"/>
            <a:chOff x="6469070" y="1607602"/>
            <a:chExt cx="1609930" cy="1658347"/>
          </a:xfrm>
        </p:grpSpPr>
        <p:sp>
          <p:nvSpPr>
            <p:cNvPr id="66" name="location_5" title="Icon of a pin">
              <a:extLst>
                <a:ext uri="{FF2B5EF4-FFF2-40B4-BE49-F238E27FC236}">
                  <a16:creationId xmlns:a16="http://schemas.microsoft.com/office/drawing/2014/main" id="{EB53F574-8F61-4D4C-BFFE-7C281D018C1C}"/>
                </a:ext>
              </a:extLst>
            </p:cNvPr>
            <p:cNvSpPr>
              <a:spLocks noChangeAspect="1" noEditPoints="1"/>
            </p:cNvSpPr>
            <p:nvPr/>
          </p:nvSpPr>
          <p:spPr bwMode="auto">
            <a:xfrm>
              <a:off x="69540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7" name="Rectangle 66">
              <a:extLst>
                <a:ext uri="{FF2B5EF4-FFF2-40B4-BE49-F238E27FC236}">
                  <a16:creationId xmlns:a16="http://schemas.microsoft.com/office/drawing/2014/main" id="{1EE0E5FA-19FE-488E-908C-63495AFF5F00}"/>
                </a:ext>
              </a:extLst>
            </p:cNvPr>
            <p:cNvSpPr/>
            <p:nvPr/>
          </p:nvSpPr>
          <p:spPr bwMode="auto">
            <a:xfrm>
              <a:off x="6469070"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67</a:t>
              </a:r>
            </a:p>
            <a:p>
              <a:pPr algn="ctr" defTabSz="698719" fontAlgn="base">
                <a:spcBef>
                  <a:spcPct val="0"/>
                </a:spcBef>
                <a:spcAft>
                  <a:spcPct val="0"/>
                </a:spcAft>
                <a:defRPr/>
              </a:pPr>
              <a:r>
                <a:rPr lang="en-US" sz="1632" dirty="0">
                  <a:solidFill>
                    <a:prstClr val="black">
                      <a:lumMod val="65000"/>
                      <a:lumOff val="35000"/>
                    </a:prstClr>
                  </a:solidFill>
                  <a:latin typeface="Segoe UI Light"/>
                </a:rPr>
                <a:t>June 2014</a:t>
              </a:r>
            </a:p>
          </p:txBody>
        </p:sp>
        <p:sp>
          <p:nvSpPr>
            <p:cNvPr id="70" name="Rectangle 69">
              <a:extLst>
                <a:ext uri="{FF2B5EF4-FFF2-40B4-BE49-F238E27FC236}">
                  <a16:creationId xmlns:a16="http://schemas.microsoft.com/office/drawing/2014/main" id="{CC74EEAB-8E8B-4E37-A0C9-69F11518B954}"/>
                </a:ext>
              </a:extLst>
            </p:cNvPr>
            <p:cNvSpPr/>
            <p:nvPr/>
          </p:nvSpPr>
          <p:spPr>
            <a:xfrm>
              <a:off x="6743004" y="1607602"/>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1ES</a:t>
              </a:r>
            </a:p>
          </p:txBody>
        </p:sp>
      </p:grpSp>
      <p:grpSp>
        <p:nvGrpSpPr>
          <p:cNvPr id="30" name="Group 29">
            <a:extLst>
              <a:ext uri="{FF2B5EF4-FFF2-40B4-BE49-F238E27FC236}">
                <a16:creationId xmlns:a16="http://schemas.microsoft.com/office/drawing/2014/main" id="{AF973BB2-2AB6-44C4-B7D2-94EB1DCDC4EE}"/>
              </a:ext>
            </a:extLst>
          </p:cNvPr>
          <p:cNvGrpSpPr/>
          <p:nvPr/>
        </p:nvGrpSpPr>
        <p:grpSpPr>
          <a:xfrm>
            <a:off x="1435608" y="1619805"/>
            <a:ext cx="1973146" cy="1640662"/>
            <a:chOff x="9225627" y="1625054"/>
            <a:chExt cx="1973425" cy="1640895"/>
          </a:xfrm>
        </p:grpSpPr>
        <p:sp>
          <p:nvSpPr>
            <p:cNvPr id="60" name="location_5" title="Icon of a pin">
              <a:extLst>
                <a:ext uri="{FF2B5EF4-FFF2-40B4-BE49-F238E27FC236}">
                  <a16:creationId xmlns:a16="http://schemas.microsoft.com/office/drawing/2014/main" id="{AA969DCB-81A0-4D6E-80E6-FC1D44F1F631}"/>
                </a:ext>
              </a:extLst>
            </p:cNvPr>
            <p:cNvSpPr>
              <a:spLocks noChangeAspect="1" noEditPoints="1"/>
            </p:cNvSpPr>
            <p:nvPr/>
          </p:nvSpPr>
          <p:spPr bwMode="auto">
            <a:xfrm>
              <a:off x="10279379"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5" name="Rectangle 64">
              <a:extLst>
                <a:ext uri="{FF2B5EF4-FFF2-40B4-BE49-F238E27FC236}">
                  <a16:creationId xmlns:a16="http://schemas.microsoft.com/office/drawing/2014/main" id="{34391617-88EE-47A7-9D49-CD6727ED9CE3}"/>
                </a:ext>
              </a:extLst>
            </p:cNvPr>
            <p:cNvSpPr/>
            <p:nvPr/>
          </p:nvSpPr>
          <p:spPr bwMode="auto">
            <a:xfrm>
              <a:off x="9543638"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102</a:t>
              </a:r>
            </a:p>
            <a:p>
              <a:pPr algn="ctr" defTabSz="698719" fontAlgn="base">
                <a:spcBef>
                  <a:spcPct val="0"/>
                </a:spcBef>
                <a:spcAft>
                  <a:spcPct val="0"/>
                </a:spcAft>
                <a:defRPr/>
              </a:pPr>
              <a:r>
                <a:rPr lang="en-US" sz="1632" dirty="0">
                  <a:solidFill>
                    <a:prstClr val="black">
                      <a:lumMod val="65000"/>
                      <a:lumOff val="35000"/>
                    </a:prstClr>
                  </a:solidFill>
                  <a:latin typeface="Segoe UI Light"/>
                </a:rPr>
                <a:t>May 2017</a:t>
              </a:r>
            </a:p>
          </p:txBody>
        </p:sp>
        <p:sp>
          <p:nvSpPr>
            <p:cNvPr id="72" name="Rectangle 71">
              <a:extLst>
                <a:ext uri="{FF2B5EF4-FFF2-40B4-BE49-F238E27FC236}">
                  <a16:creationId xmlns:a16="http://schemas.microsoft.com/office/drawing/2014/main" id="{B958AA9D-4DDF-43B2-A4D1-A8F21AC212F6}"/>
                </a:ext>
              </a:extLst>
            </p:cNvPr>
            <p:cNvSpPr/>
            <p:nvPr/>
          </p:nvSpPr>
          <p:spPr>
            <a:xfrm>
              <a:off x="9225627" y="1625054"/>
              <a:ext cx="197342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Windows on Git</a:t>
              </a:r>
            </a:p>
          </p:txBody>
        </p:sp>
      </p:grpSp>
      <p:grpSp>
        <p:nvGrpSpPr>
          <p:cNvPr id="31" name="Group 30">
            <a:extLst>
              <a:ext uri="{FF2B5EF4-FFF2-40B4-BE49-F238E27FC236}">
                <a16:creationId xmlns:a16="http://schemas.microsoft.com/office/drawing/2014/main" id="{1EFC546A-BAFA-4B12-B4F3-DD8F49E796A3}"/>
              </a:ext>
            </a:extLst>
          </p:cNvPr>
          <p:cNvGrpSpPr/>
          <p:nvPr/>
        </p:nvGrpSpPr>
        <p:grpSpPr>
          <a:xfrm>
            <a:off x="3498570" y="1670419"/>
            <a:ext cx="1798819" cy="1575927"/>
            <a:chOff x="11300968" y="1689798"/>
            <a:chExt cx="1799074" cy="1576151"/>
          </a:xfrm>
        </p:grpSpPr>
        <p:sp>
          <p:nvSpPr>
            <p:cNvPr id="61" name="location_5" title="Icon of a pin">
              <a:extLst>
                <a:ext uri="{FF2B5EF4-FFF2-40B4-BE49-F238E27FC236}">
                  <a16:creationId xmlns:a16="http://schemas.microsoft.com/office/drawing/2014/main" id="{68EAD354-9B14-4937-91F2-A0446D6565DE}"/>
                </a:ext>
              </a:extLst>
            </p:cNvPr>
            <p:cNvSpPr>
              <a:spLocks noChangeAspect="1" noEditPoints="1"/>
            </p:cNvSpPr>
            <p:nvPr/>
          </p:nvSpPr>
          <p:spPr bwMode="auto">
            <a:xfrm>
              <a:off x="1180648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3" name="Rectangle 72">
              <a:extLst>
                <a:ext uri="{FF2B5EF4-FFF2-40B4-BE49-F238E27FC236}">
                  <a16:creationId xmlns:a16="http://schemas.microsoft.com/office/drawing/2014/main" id="{746B7459-FA77-44EB-AB1F-3D7C2372D040}"/>
                </a:ext>
              </a:extLst>
            </p:cNvPr>
            <p:cNvSpPr/>
            <p:nvPr/>
          </p:nvSpPr>
          <p:spPr bwMode="auto">
            <a:xfrm>
              <a:off x="11300968" y="1689798"/>
              <a:ext cx="1799074" cy="10771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defTabSz="698719" fontAlgn="base">
                <a:spcBef>
                  <a:spcPct val="0"/>
                </a:spcBef>
                <a:spcAft>
                  <a:spcPct val="0"/>
                </a:spcAft>
                <a:defRPr/>
              </a:pPr>
              <a:r>
                <a:rPr lang="en-GB" sz="2098" b="1" dirty="0">
                  <a:solidFill>
                    <a:prstClr val="black">
                      <a:lumMod val="65000"/>
                      <a:lumOff val="35000"/>
                    </a:prstClr>
                  </a:solidFill>
                  <a:latin typeface="Segoe UI Light"/>
                </a:rPr>
                <a:t>Azure Pipelines</a:t>
              </a:r>
              <a:endParaRPr lang="en-US" sz="2098" b="1" dirty="0">
                <a:solidFill>
                  <a:prstClr val="black">
                    <a:lumMod val="65000"/>
                    <a:lumOff val="35000"/>
                  </a:prstClr>
                </a:solidFill>
                <a:latin typeface="Segoe UI Light"/>
              </a:endParaRPr>
            </a:p>
            <a:p>
              <a:pPr defTabSz="698719" fontAlgn="base">
                <a:spcBef>
                  <a:spcPts val="612"/>
                </a:spcBef>
                <a:spcAft>
                  <a:spcPct val="0"/>
                </a:spcAft>
                <a:defRPr/>
              </a:pPr>
              <a:r>
                <a:rPr lang="en-US" sz="2040" b="1" dirty="0">
                  <a:solidFill>
                    <a:prstClr val="black">
                      <a:lumMod val="65000"/>
                      <a:lumOff val="35000"/>
                    </a:prstClr>
                  </a:solidFill>
                  <a:latin typeface="Segoe UI Light"/>
                </a:rPr>
                <a:t>Sprint 140</a:t>
              </a:r>
              <a:endParaRPr lang="en-US" sz="2040" dirty="0">
                <a:solidFill>
                  <a:prstClr val="black">
                    <a:lumMod val="65000"/>
                    <a:lumOff val="35000"/>
                  </a:prstClr>
                </a:solidFill>
                <a:latin typeface="Segoe UI Light"/>
              </a:endParaRPr>
            </a:p>
            <a:p>
              <a:pPr defTabSz="698719" fontAlgn="base">
                <a:spcBef>
                  <a:spcPct val="0"/>
                </a:spcBef>
                <a:spcAft>
                  <a:spcPct val="0"/>
                </a:spcAft>
                <a:defRPr/>
              </a:pPr>
              <a:r>
                <a:rPr lang="en-US" sz="1632" dirty="0">
                  <a:solidFill>
                    <a:prstClr val="black">
                      <a:lumMod val="65000"/>
                      <a:lumOff val="35000"/>
                    </a:prstClr>
                  </a:solidFill>
                  <a:latin typeface="Segoe UI Light"/>
                </a:rPr>
                <a:t>Sep 2018</a:t>
              </a:r>
            </a:p>
          </p:txBody>
        </p:sp>
      </p:grpSp>
      <p:sp>
        <p:nvSpPr>
          <p:cNvPr id="4" name="Flowchart: Process 3"/>
          <p:cNvSpPr/>
          <p:nvPr/>
        </p:nvSpPr>
        <p:spPr bwMode="auto">
          <a:xfrm>
            <a:off x="5886" y="3253127"/>
            <a:ext cx="12429708" cy="479604"/>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Flowchart: Process 4"/>
          <p:cNvSpPr/>
          <p:nvPr/>
        </p:nvSpPr>
        <p:spPr bwMode="auto">
          <a:xfrm>
            <a:off x="-5194245"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ea typeface="Segoe UI" pitchFamily="34" charset="0"/>
                <a:cs typeface="Segoe UI" pitchFamily="34" charset="0"/>
              </a:rPr>
              <a:t>2010</a:t>
            </a:r>
          </a:p>
        </p:txBody>
      </p:sp>
      <p:sp>
        <p:nvSpPr>
          <p:cNvPr id="6" name="Flowchart: Process 5"/>
          <p:cNvSpPr/>
          <p:nvPr/>
        </p:nvSpPr>
        <p:spPr bwMode="auto">
          <a:xfrm>
            <a:off x="-4124471"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ea typeface="Segoe UI" pitchFamily="34" charset="0"/>
                <a:cs typeface="Segoe UI" pitchFamily="34" charset="0"/>
              </a:rPr>
              <a:t>2011</a:t>
            </a:r>
          </a:p>
        </p:txBody>
      </p:sp>
      <p:sp>
        <p:nvSpPr>
          <p:cNvPr id="7" name="Flowchart: Process 6"/>
          <p:cNvSpPr/>
          <p:nvPr/>
        </p:nvSpPr>
        <p:spPr bwMode="auto">
          <a:xfrm>
            <a:off x="-3054696"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2012</a:t>
            </a:r>
          </a:p>
        </p:txBody>
      </p:sp>
      <p:sp>
        <p:nvSpPr>
          <p:cNvPr id="8" name="Flowchart: Process 7"/>
          <p:cNvSpPr/>
          <p:nvPr/>
        </p:nvSpPr>
        <p:spPr bwMode="auto">
          <a:xfrm>
            <a:off x="-1984922"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2013</a:t>
            </a:r>
          </a:p>
        </p:txBody>
      </p:sp>
      <p:sp>
        <p:nvSpPr>
          <p:cNvPr id="9" name="Flowchart: Process 8"/>
          <p:cNvSpPr/>
          <p:nvPr/>
        </p:nvSpPr>
        <p:spPr bwMode="auto">
          <a:xfrm>
            <a:off x="-914266"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2014</a:t>
            </a:r>
          </a:p>
        </p:txBody>
      </p:sp>
      <p:sp>
        <p:nvSpPr>
          <p:cNvPr id="10" name="Flowchart: Process 9"/>
          <p:cNvSpPr/>
          <p:nvPr/>
        </p:nvSpPr>
        <p:spPr bwMode="auto">
          <a:xfrm>
            <a:off x="155508"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2015</a:t>
            </a:r>
          </a:p>
        </p:txBody>
      </p:sp>
      <p:sp>
        <p:nvSpPr>
          <p:cNvPr id="18" name="Flowchart: Process 17"/>
          <p:cNvSpPr/>
          <p:nvPr/>
        </p:nvSpPr>
        <p:spPr bwMode="auto">
          <a:xfrm>
            <a:off x="2295057"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2017</a:t>
            </a:r>
          </a:p>
        </p:txBody>
      </p:sp>
      <p:sp>
        <p:nvSpPr>
          <p:cNvPr id="11" name="Flowchart: Process 10"/>
          <p:cNvSpPr/>
          <p:nvPr/>
        </p:nvSpPr>
        <p:spPr bwMode="auto">
          <a:xfrm>
            <a:off x="1225282"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2016</a:t>
            </a:r>
          </a:p>
        </p:txBody>
      </p:sp>
      <p:sp>
        <p:nvSpPr>
          <p:cNvPr id="43" name="Flowchart: Process 42">
            <a:extLst>
              <a:ext uri="{FF2B5EF4-FFF2-40B4-BE49-F238E27FC236}">
                <a16:creationId xmlns:a16="http://schemas.microsoft.com/office/drawing/2014/main" id="{D8A34A38-4543-4D17-A91D-CC698B99D1F2}"/>
              </a:ext>
            </a:extLst>
          </p:cNvPr>
          <p:cNvSpPr/>
          <p:nvPr/>
        </p:nvSpPr>
        <p:spPr bwMode="auto">
          <a:xfrm>
            <a:off x="3364830"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2018</a:t>
            </a:r>
          </a:p>
        </p:txBody>
      </p:sp>
      <p:sp>
        <p:nvSpPr>
          <p:cNvPr id="45" name="Flowchart: Process 44">
            <a:extLst>
              <a:ext uri="{FF2B5EF4-FFF2-40B4-BE49-F238E27FC236}">
                <a16:creationId xmlns:a16="http://schemas.microsoft.com/office/drawing/2014/main" id="{888EAF9A-CFD7-416E-9086-067996BD4C08}"/>
              </a:ext>
            </a:extLst>
          </p:cNvPr>
          <p:cNvSpPr/>
          <p:nvPr/>
        </p:nvSpPr>
        <p:spPr bwMode="auto">
          <a:xfrm>
            <a:off x="4434607" y="3252059"/>
            <a:ext cx="1026134"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2019</a:t>
            </a:r>
          </a:p>
        </p:txBody>
      </p:sp>
      <p:sp>
        <p:nvSpPr>
          <p:cNvPr id="44" name="Flowchart: Process 43">
            <a:extLst>
              <a:ext uri="{FF2B5EF4-FFF2-40B4-BE49-F238E27FC236}">
                <a16:creationId xmlns:a16="http://schemas.microsoft.com/office/drawing/2014/main" id="{2BD7C7E0-5F38-4805-A837-1FDF33CC14FD}"/>
              </a:ext>
            </a:extLst>
          </p:cNvPr>
          <p:cNvSpPr/>
          <p:nvPr/>
        </p:nvSpPr>
        <p:spPr bwMode="auto">
          <a:xfrm>
            <a:off x="5504384"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2020</a:t>
            </a:r>
          </a:p>
        </p:txBody>
      </p:sp>
      <p:sp>
        <p:nvSpPr>
          <p:cNvPr id="49" name="Flowchart: Process 48">
            <a:extLst>
              <a:ext uri="{FF2B5EF4-FFF2-40B4-BE49-F238E27FC236}">
                <a16:creationId xmlns:a16="http://schemas.microsoft.com/office/drawing/2014/main" id="{90C149DF-8D23-444F-8695-73F8B4604FA0}"/>
              </a:ext>
            </a:extLst>
          </p:cNvPr>
          <p:cNvSpPr/>
          <p:nvPr/>
        </p:nvSpPr>
        <p:spPr bwMode="auto">
          <a:xfrm>
            <a:off x="6574161" y="3252059"/>
            <a:ext cx="5888999"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dirty="0">
              <a:gradFill>
                <a:gsLst>
                  <a:gs pos="0">
                    <a:srgbClr val="FFFFFF"/>
                  </a:gs>
                  <a:gs pos="100000">
                    <a:srgbClr val="FFFFFF"/>
                  </a:gs>
                </a:gsLst>
                <a:lin ang="5400000" scaled="0"/>
              </a:gradFill>
              <a:latin typeface="Segoe UI Light"/>
              <a:cs typeface="Segoe UI" pitchFamily="34" charset="0"/>
            </a:endParaRPr>
          </a:p>
        </p:txBody>
      </p:sp>
      <p:grpSp>
        <p:nvGrpSpPr>
          <p:cNvPr id="50" name="Group 49">
            <a:extLst>
              <a:ext uri="{FF2B5EF4-FFF2-40B4-BE49-F238E27FC236}">
                <a16:creationId xmlns:a16="http://schemas.microsoft.com/office/drawing/2014/main" id="{1F5A00A6-1039-4087-BE07-E38538164D8C}"/>
              </a:ext>
            </a:extLst>
          </p:cNvPr>
          <p:cNvGrpSpPr/>
          <p:nvPr/>
        </p:nvGrpSpPr>
        <p:grpSpPr>
          <a:xfrm>
            <a:off x="-152890" y="3744832"/>
            <a:ext cx="1471274" cy="1417908"/>
            <a:chOff x="6428573" y="1436708"/>
            <a:chExt cx="1471481" cy="1418110"/>
          </a:xfrm>
        </p:grpSpPr>
        <p:sp>
          <p:nvSpPr>
            <p:cNvPr id="52" name="location_5" title="Icon of a pin">
              <a:extLst>
                <a:ext uri="{FF2B5EF4-FFF2-40B4-BE49-F238E27FC236}">
                  <a16:creationId xmlns:a16="http://schemas.microsoft.com/office/drawing/2014/main" id="{D56B4BF5-6411-4C05-80FE-C4D81572B853}"/>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54" name="Rectangle 53">
              <a:extLst>
                <a:ext uri="{FF2B5EF4-FFF2-40B4-BE49-F238E27FC236}">
                  <a16:creationId xmlns:a16="http://schemas.microsoft.com/office/drawing/2014/main" id="{54BC79BF-A552-4A70-95A1-DD5F8C306B0E}"/>
                </a:ext>
              </a:extLst>
            </p:cNvPr>
            <p:cNvSpPr/>
            <p:nvPr/>
          </p:nvSpPr>
          <p:spPr bwMode="auto">
            <a:xfrm>
              <a:off x="6428573" y="2169483"/>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April 2015</a:t>
              </a:r>
            </a:p>
          </p:txBody>
        </p:sp>
        <p:sp>
          <p:nvSpPr>
            <p:cNvPr id="56" name="Rectangle 55">
              <a:extLst>
                <a:ext uri="{FF2B5EF4-FFF2-40B4-BE49-F238E27FC236}">
                  <a16:creationId xmlns:a16="http://schemas.microsoft.com/office/drawing/2014/main" id="{171A444D-1872-4B6E-8E59-C97786775029}"/>
                </a:ext>
              </a:extLst>
            </p:cNvPr>
            <p:cNvSpPr/>
            <p:nvPr/>
          </p:nvSpPr>
          <p:spPr>
            <a:xfrm>
              <a:off x="6564058" y="1946090"/>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 Code</a:t>
              </a:r>
            </a:p>
          </p:txBody>
        </p:sp>
      </p:grpSp>
      <p:grpSp>
        <p:nvGrpSpPr>
          <p:cNvPr id="71" name="Group 70">
            <a:extLst>
              <a:ext uri="{FF2B5EF4-FFF2-40B4-BE49-F238E27FC236}">
                <a16:creationId xmlns:a16="http://schemas.microsoft.com/office/drawing/2014/main" id="{0F20C13C-1F4E-4898-8702-3FCE851CA2CF}"/>
              </a:ext>
            </a:extLst>
          </p:cNvPr>
          <p:cNvGrpSpPr/>
          <p:nvPr/>
        </p:nvGrpSpPr>
        <p:grpSpPr>
          <a:xfrm>
            <a:off x="-2707913" y="3743427"/>
            <a:ext cx="2709278" cy="1419314"/>
            <a:chOff x="4685028" y="1436708"/>
            <a:chExt cx="2709661" cy="1419517"/>
          </a:xfrm>
        </p:grpSpPr>
        <p:sp>
          <p:nvSpPr>
            <p:cNvPr id="74" name="location_5" title="Icon of a pin">
              <a:extLst>
                <a:ext uri="{FF2B5EF4-FFF2-40B4-BE49-F238E27FC236}">
                  <a16:creationId xmlns:a16="http://schemas.microsoft.com/office/drawing/2014/main" id="{ACCE398F-8E08-44CB-A31F-CDE21BEDAF3D}"/>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5" name="Rectangle 74">
              <a:extLst>
                <a:ext uri="{FF2B5EF4-FFF2-40B4-BE49-F238E27FC236}">
                  <a16:creationId xmlns:a16="http://schemas.microsoft.com/office/drawing/2014/main" id="{4C3C1DA5-F137-4F6D-91E3-F5DF3B15786E}"/>
                </a:ext>
              </a:extLst>
            </p:cNvPr>
            <p:cNvSpPr/>
            <p:nvPr/>
          </p:nvSpPr>
          <p:spPr bwMode="auto">
            <a:xfrm>
              <a:off x="5923208" y="217089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July 2014</a:t>
              </a:r>
            </a:p>
          </p:txBody>
        </p:sp>
        <p:sp>
          <p:nvSpPr>
            <p:cNvPr id="76" name="Rectangle 75">
              <a:extLst>
                <a:ext uri="{FF2B5EF4-FFF2-40B4-BE49-F238E27FC236}">
                  <a16:creationId xmlns:a16="http://schemas.microsoft.com/office/drawing/2014/main" id="{1BA5C6A3-463B-44CA-82B6-D75D05884A82}"/>
                </a:ext>
              </a:extLst>
            </p:cNvPr>
            <p:cNvSpPr/>
            <p:nvPr/>
          </p:nvSpPr>
          <p:spPr>
            <a:xfrm>
              <a:off x="4685028" y="1938843"/>
              <a:ext cx="247928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US" sz="2098" b="1" dirty="0">
                  <a:solidFill>
                    <a:prstClr val="black">
                      <a:lumMod val="65000"/>
                      <a:lumOff val="35000"/>
                    </a:prstClr>
                  </a:solidFill>
                  <a:latin typeface="Segoe UI Light"/>
                </a:rPr>
                <a:t>Microsoft on GitHub</a:t>
              </a:r>
            </a:p>
          </p:txBody>
        </p:sp>
      </p:grpSp>
      <p:grpSp>
        <p:nvGrpSpPr>
          <p:cNvPr id="77" name="Group 76">
            <a:extLst>
              <a:ext uri="{FF2B5EF4-FFF2-40B4-BE49-F238E27FC236}">
                <a16:creationId xmlns:a16="http://schemas.microsoft.com/office/drawing/2014/main" id="{65C85E4D-AEA3-4B9F-B1C2-C37A6857DAC5}"/>
              </a:ext>
            </a:extLst>
          </p:cNvPr>
          <p:cNvGrpSpPr/>
          <p:nvPr/>
        </p:nvGrpSpPr>
        <p:grpSpPr>
          <a:xfrm>
            <a:off x="1084306" y="3744832"/>
            <a:ext cx="2834862" cy="1793101"/>
            <a:chOff x="6021360" y="1436708"/>
            <a:chExt cx="2835262" cy="1793357"/>
          </a:xfrm>
        </p:grpSpPr>
        <p:sp>
          <p:nvSpPr>
            <p:cNvPr id="78" name="location_5" title="Icon of a pin">
              <a:extLst>
                <a:ext uri="{FF2B5EF4-FFF2-40B4-BE49-F238E27FC236}">
                  <a16:creationId xmlns:a16="http://schemas.microsoft.com/office/drawing/2014/main" id="{4AD4F8E0-EF57-47B3-801F-D88226032657}"/>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9" name="Rectangle 78">
              <a:extLst>
                <a:ext uri="{FF2B5EF4-FFF2-40B4-BE49-F238E27FC236}">
                  <a16:creationId xmlns:a16="http://schemas.microsoft.com/office/drawing/2014/main" id="{77ED37D0-ABE9-426F-B8DB-3AB8E0456383}"/>
                </a:ext>
              </a:extLst>
            </p:cNvPr>
            <p:cNvSpPr/>
            <p:nvPr/>
          </p:nvSpPr>
          <p:spPr bwMode="auto">
            <a:xfrm>
              <a:off x="6021360" y="254473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Nov 2016</a:t>
              </a:r>
            </a:p>
          </p:txBody>
        </p:sp>
        <p:sp>
          <p:nvSpPr>
            <p:cNvPr id="80" name="Rectangle 79">
              <a:extLst>
                <a:ext uri="{FF2B5EF4-FFF2-40B4-BE49-F238E27FC236}">
                  <a16:creationId xmlns:a16="http://schemas.microsoft.com/office/drawing/2014/main" id="{BDB4A3D6-03D3-4805-A48E-2342F96DD643}"/>
                </a:ext>
              </a:extLst>
            </p:cNvPr>
            <p:cNvSpPr/>
            <p:nvPr/>
          </p:nvSpPr>
          <p:spPr>
            <a:xfrm>
              <a:off x="6248121" y="2144808"/>
              <a:ext cx="260850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Join Linux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Foundation</a:t>
              </a:r>
            </a:p>
          </p:txBody>
        </p:sp>
      </p:grpSp>
      <p:grpSp>
        <p:nvGrpSpPr>
          <p:cNvPr id="81" name="Group 80">
            <a:extLst>
              <a:ext uri="{FF2B5EF4-FFF2-40B4-BE49-F238E27FC236}">
                <a16:creationId xmlns:a16="http://schemas.microsoft.com/office/drawing/2014/main" id="{F1BBBD7A-805A-4740-89EF-798F6FD69750}"/>
              </a:ext>
            </a:extLst>
          </p:cNvPr>
          <p:cNvGrpSpPr/>
          <p:nvPr/>
        </p:nvGrpSpPr>
        <p:grpSpPr>
          <a:xfrm>
            <a:off x="3057138" y="3744833"/>
            <a:ext cx="1735325" cy="1711061"/>
            <a:chOff x="5952254" y="1436708"/>
            <a:chExt cx="1735570" cy="1711305"/>
          </a:xfrm>
        </p:grpSpPr>
        <p:sp>
          <p:nvSpPr>
            <p:cNvPr id="82" name="location_5" title="Icon of a pin">
              <a:extLst>
                <a:ext uri="{FF2B5EF4-FFF2-40B4-BE49-F238E27FC236}">
                  <a16:creationId xmlns:a16="http://schemas.microsoft.com/office/drawing/2014/main" id="{1209E8D4-2F74-4304-9155-4E6032F8498B}"/>
                </a:ext>
              </a:extLst>
            </p:cNvPr>
            <p:cNvSpPr>
              <a:spLocks noChangeAspect="1" noEditPoints="1"/>
            </p:cNvSpPr>
            <p:nvPr/>
          </p:nvSpPr>
          <p:spPr bwMode="auto">
            <a:xfrm rot="10800000">
              <a:off x="7069035"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3" name="Rectangle 82">
              <a:extLst>
                <a:ext uri="{FF2B5EF4-FFF2-40B4-BE49-F238E27FC236}">
                  <a16:creationId xmlns:a16="http://schemas.microsoft.com/office/drawing/2014/main" id="{84DED294-BCB0-4783-A7A2-F90A88FF71C6}"/>
                </a:ext>
              </a:extLst>
            </p:cNvPr>
            <p:cNvSpPr/>
            <p:nvPr/>
          </p:nvSpPr>
          <p:spPr bwMode="auto">
            <a:xfrm>
              <a:off x="6216343" y="246267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Oct 2018</a:t>
              </a:r>
            </a:p>
          </p:txBody>
        </p:sp>
        <p:sp>
          <p:nvSpPr>
            <p:cNvPr id="84" name="Rectangle 83">
              <a:extLst>
                <a:ext uri="{FF2B5EF4-FFF2-40B4-BE49-F238E27FC236}">
                  <a16:creationId xmlns:a16="http://schemas.microsoft.com/office/drawing/2014/main" id="{4CC348F2-A948-49EF-B5D8-7A21972DF831}"/>
                </a:ext>
              </a:extLst>
            </p:cNvPr>
            <p:cNvSpPr/>
            <p:nvPr/>
          </p:nvSpPr>
          <p:spPr>
            <a:xfrm>
              <a:off x="5952254" y="2104478"/>
              <a:ext cx="147148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GB" sz="2098" b="1" dirty="0">
                  <a:solidFill>
                    <a:prstClr val="black">
                      <a:lumMod val="65000"/>
                      <a:lumOff val="35000"/>
                    </a:prstClr>
                  </a:solidFill>
                  <a:latin typeface="Segoe UI Light"/>
                </a:rPr>
                <a:t>G</a:t>
              </a:r>
              <a:r>
                <a:rPr lang="en-US" sz="2098" b="1" dirty="0" err="1">
                  <a:solidFill>
                    <a:prstClr val="black">
                      <a:lumMod val="65000"/>
                      <a:lumOff val="35000"/>
                    </a:prstClr>
                  </a:solidFill>
                  <a:latin typeface="Segoe UI Light"/>
                </a:rPr>
                <a:t>itHub</a:t>
              </a:r>
              <a:r>
                <a:rPr lang="en-US" sz="2098" b="1" dirty="0">
                  <a:solidFill>
                    <a:prstClr val="black">
                      <a:lumMod val="65000"/>
                      <a:lumOff val="35000"/>
                    </a:prstClr>
                  </a:solidFill>
                  <a:latin typeface="Segoe UI Light"/>
                </a:rPr>
                <a:t>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Acquired</a:t>
              </a:r>
            </a:p>
          </p:txBody>
        </p:sp>
      </p:grpSp>
      <p:grpSp>
        <p:nvGrpSpPr>
          <p:cNvPr id="85" name="Group 84">
            <a:extLst>
              <a:ext uri="{FF2B5EF4-FFF2-40B4-BE49-F238E27FC236}">
                <a16:creationId xmlns:a16="http://schemas.microsoft.com/office/drawing/2014/main" id="{49BEC79F-F865-434D-A4D0-899085556585}"/>
              </a:ext>
            </a:extLst>
          </p:cNvPr>
          <p:cNvGrpSpPr/>
          <p:nvPr/>
        </p:nvGrpSpPr>
        <p:grpSpPr>
          <a:xfrm>
            <a:off x="-5363215" y="3744832"/>
            <a:ext cx="2101133" cy="1497432"/>
            <a:chOff x="6426978" y="1436708"/>
            <a:chExt cx="2101429" cy="1497645"/>
          </a:xfrm>
        </p:grpSpPr>
        <p:sp>
          <p:nvSpPr>
            <p:cNvPr id="86" name="location_5" title="Icon of a pin">
              <a:extLst>
                <a:ext uri="{FF2B5EF4-FFF2-40B4-BE49-F238E27FC236}">
                  <a16:creationId xmlns:a16="http://schemas.microsoft.com/office/drawing/2014/main" id="{C3BF3E18-1CE7-486A-8094-AB7E3710C10C}"/>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7" name="Rectangle 86">
              <a:extLst>
                <a:ext uri="{FF2B5EF4-FFF2-40B4-BE49-F238E27FC236}">
                  <a16:creationId xmlns:a16="http://schemas.microsoft.com/office/drawing/2014/main" id="{31091CA1-5598-4828-86D1-10FC7FB540CA}"/>
                </a:ext>
              </a:extLst>
            </p:cNvPr>
            <p:cNvSpPr/>
            <p:nvPr/>
          </p:nvSpPr>
          <p:spPr bwMode="auto">
            <a:xfrm>
              <a:off x="6426978" y="224901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March 2010</a:t>
              </a:r>
            </a:p>
          </p:txBody>
        </p:sp>
        <p:sp>
          <p:nvSpPr>
            <p:cNvPr id="88" name="Rectangle 87">
              <a:extLst>
                <a:ext uri="{FF2B5EF4-FFF2-40B4-BE49-F238E27FC236}">
                  <a16:creationId xmlns:a16="http://schemas.microsoft.com/office/drawing/2014/main" id="{7A0CB30A-E947-4598-A032-78F0F07F19C7}"/>
                </a:ext>
              </a:extLst>
            </p:cNvPr>
            <p:cNvSpPr/>
            <p:nvPr/>
          </p:nvSpPr>
          <p:spPr>
            <a:xfrm>
              <a:off x="6564058" y="1946090"/>
              <a:ext cx="1964349"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1428" b="1" dirty="0">
                  <a:solidFill>
                    <a:prstClr val="black">
                      <a:lumMod val="65000"/>
                      <a:lumOff val="35000"/>
                    </a:prstClr>
                  </a:solidFill>
                  <a:latin typeface="Segoe UI Light"/>
                </a:rPr>
                <a:t>400 Open Source Projects</a:t>
              </a:r>
            </a:p>
          </p:txBody>
        </p:sp>
      </p:grpSp>
      <p:grpSp>
        <p:nvGrpSpPr>
          <p:cNvPr id="12" name="Group 11">
            <a:extLst>
              <a:ext uri="{FF2B5EF4-FFF2-40B4-BE49-F238E27FC236}">
                <a16:creationId xmlns:a16="http://schemas.microsoft.com/office/drawing/2014/main" id="{046CB694-B0E7-4BE4-8FCA-DC16FE42D871}"/>
              </a:ext>
            </a:extLst>
          </p:cNvPr>
          <p:cNvGrpSpPr/>
          <p:nvPr/>
        </p:nvGrpSpPr>
        <p:grpSpPr>
          <a:xfrm>
            <a:off x="5528564" y="3731662"/>
            <a:ext cx="203811" cy="2549359"/>
            <a:chOff x="5419788" y="3658825"/>
            <a:chExt cx="199833" cy="2499598"/>
          </a:xfrm>
        </p:grpSpPr>
        <p:cxnSp>
          <p:nvCxnSpPr>
            <p:cNvPr id="89" name="Straight Connector 88">
              <a:extLst>
                <a:ext uri="{FF2B5EF4-FFF2-40B4-BE49-F238E27FC236}">
                  <a16:creationId xmlns:a16="http://schemas.microsoft.com/office/drawing/2014/main" id="{D231CD45-6B1B-4085-A229-B3EB7A0ADAB3}"/>
                </a:ext>
              </a:extLst>
            </p:cNvPr>
            <p:cNvCxnSpPr>
              <a:cxnSpLocks/>
              <a:endCxn id="90" idx="4"/>
            </p:cNvCxnSpPr>
            <p:nvPr/>
          </p:nvCxnSpPr>
          <p:spPr>
            <a:xfrm flipH="1">
              <a:off x="5519704" y="3658825"/>
              <a:ext cx="2" cy="229976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5661ABFA-AF5B-43C4-9F1D-AB15EA63496E}"/>
                </a:ext>
              </a:extLst>
            </p:cNvPr>
            <p:cNvSpPr/>
            <p:nvPr/>
          </p:nvSpPr>
          <p:spPr bwMode="auto">
            <a:xfrm rot="10800000">
              <a:off x="5419788" y="5958590"/>
              <a:ext cx="199833" cy="19983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3" name="Rectangle 62">
            <a:extLst>
              <a:ext uri="{FF2B5EF4-FFF2-40B4-BE49-F238E27FC236}">
                <a16:creationId xmlns:a16="http://schemas.microsoft.com/office/drawing/2014/main" id="{FF71130F-ABAB-40EF-9F07-93CAF6E35C0A}"/>
              </a:ext>
            </a:extLst>
          </p:cNvPr>
          <p:cNvSpPr/>
          <p:nvPr/>
        </p:nvSpPr>
        <p:spPr>
          <a:xfrm>
            <a:off x="5835266" y="4052418"/>
            <a:ext cx="6314074" cy="1773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9724" indent="-349724" defTabSz="1242420">
              <a:spcAft>
                <a:spcPts val="1224"/>
              </a:spcAft>
              <a:buFont typeface="Arial" panose="020B0604020202020204" pitchFamily="34" charset="0"/>
              <a:buChar char="•"/>
              <a:defRPr/>
            </a:pPr>
            <a:r>
              <a:rPr lang="en-US" sz="2098" dirty="0">
                <a:solidFill>
                  <a:prstClr val="black">
                    <a:lumMod val="65000"/>
                    <a:lumOff val="35000"/>
                  </a:prstClr>
                </a:solidFill>
                <a:latin typeface="Segoe UI Light"/>
              </a:rPr>
              <a:t>Inner source with GitHub</a:t>
            </a:r>
          </a:p>
          <a:p>
            <a:pPr marL="349724" indent="-349724" defTabSz="1242420">
              <a:spcAft>
                <a:spcPts val="1224"/>
              </a:spcAft>
              <a:buFont typeface="Arial" panose="020B0604020202020204" pitchFamily="34" charset="0"/>
              <a:buChar char="•"/>
              <a:defRPr/>
            </a:pPr>
            <a:r>
              <a:rPr lang="en-US" sz="2098" dirty="0">
                <a:solidFill>
                  <a:prstClr val="black">
                    <a:lumMod val="65000"/>
                    <a:lumOff val="35000"/>
                  </a:prstClr>
                </a:solidFill>
                <a:latin typeface="Segoe UI Light"/>
              </a:rPr>
              <a:t>Shift-left with security &amp; compliance</a:t>
            </a:r>
          </a:p>
          <a:p>
            <a:pPr marL="349724" indent="-349724" defTabSz="1242420">
              <a:spcAft>
                <a:spcPts val="1224"/>
              </a:spcAft>
              <a:buFont typeface="Arial" panose="020B0604020202020204" pitchFamily="34" charset="0"/>
              <a:buChar char="•"/>
              <a:defRPr/>
            </a:pPr>
            <a:r>
              <a:rPr lang="en-US" sz="2098" dirty="0">
                <a:solidFill>
                  <a:prstClr val="black">
                    <a:lumMod val="65000"/>
                    <a:lumOff val="35000"/>
                  </a:prstClr>
                </a:solidFill>
                <a:latin typeface="Segoe UI Light"/>
              </a:rPr>
              <a:t>Resilience / Chaos engineering practices</a:t>
            </a:r>
          </a:p>
        </p:txBody>
      </p:sp>
    </p:spTree>
    <p:extLst>
      <p:ext uri="{BB962C8B-B14F-4D97-AF65-F5344CB8AC3E}">
        <p14:creationId xmlns:p14="http://schemas.microsoft.com/office/powerpoint/2010/main" val="1322266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fade">
                                      <p:cBhvr>
                                        <p:cTn id="11" dur="500"/>
                                        <p:tgtEl>
                                          <p:spTgt spid="63">
                                            <p:txEl>
                                              <p:pRg st="0" end="0"/>
                                            </p:txEl>
                                          </p:spTgt>
                                        </p:tgtEl>
                                      </p:cBhvr>
                                    </p:animEffect>
                                    <p:anim calcmode="lin" valueType="num">
                                      <p:cBhvr>
                                        <p:cTn id="12"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3">
                                            <p:txEl>
                                              <p:pRg st="1" end="1"/>
                                            </p:txEl>
                                          </p:spTgt>
                                        </p:tgtEl>
                                        <p:attrNameLst>
                                          <p:attrName>style.visibility</p:attrName>
                                        </p:attrNameLst>
                                      </p:cBhvr>
                                      <p:to>
                                        <p:strVal val="visible"/>
                                      </p:to>
                                    </p:set>
                                    <p:animEffect transition="in" filter="fade">
                                      <p:cBhvr>
                                        <p:cTn id="18" dur="500"/>
                                        <p:tgtEl>
                                          <p:spTgt spid="63">
                                            <p:txEl>
                                              <p:pRg st="1" end="1"/>
                                            </p:txEl>
                                          </p:spTgt>
                                        </p:tgtEl>
                                      </p:cBhvr>
                                    </p:animEffect>
                                    <p:anim calcmode="lin" valueType="num">
                                      <p:cBhvr>
                                        <p:cTn id="19" dur="500" fill="hold"/>
                                        <p:tgtEl>
                                          <p:spTgt spid="63">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3">
                                            <p:txEl>
                                              <p:pRg st="2" end="2"/>
                                            </p:txEl>
                                          </p:spTgt>
                                        </p:tgtEl>
                                        <p:attrNameLst>
                                          <p:attrName>style.visibility</p:attrName>
                                        </p:attrNameLst>
                                      </p:cBhvr>
                                      <p:to>
                                        <p:strVal val="visible"/>
                                      </p:to>
                                    </p:set>
                                    <p:animEffect transition="in" filter="fade">
                                      <p:cBhvr>
                                        <p:cTn id="25" dur="500"/>
                                        <p:tgtEl>
                                          <p:spTgt spid="63">
                                            <p:txEl>
                                              <p:pRg st="2" end="2"/>
                                            </p:txEl>
                                          </p:spTgt>
                                        </p:tgtEl>
                                      </p:cBhvr>
                                    </p:animEffect>
                                    <p:anim calcmode="lin" valueType="num">
                                      <p:cBhvr>
                                        <p:cTn id="26" dur="500" fill="hold"/>
                                        <p:tgtEl>
                                          <p:spTgt spid="63">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6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F6E4BCD-3210-4976-8872-CE92E896D9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6340" y="2921280"/>
            <a:ext cx="7295620" cy="3743885"/>
          </a:xfrm>
          <a:prstGeom prst="rect">
            <a:avLst/>
          </a:prstGeom>
        </p:spPr>
      </p:pic>
      <p:pic>
        <p:nvPicPr>
          <p:cNvPr id="5" name="Picture 4">
            <a:extLst>
              <a:ext uri="{FF2B5EF4-FFF2-40B4-BE49-F238E27FC236}">
                <a16:creationId xmlns:a16="http://schemas.microsoft.com/office/drawing/2014/main" id="{02119A97-084F-4EC2-9C2A-24CD38BAA7A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741" l="10000" r="90130">
                        <a14:foregroundMark x1="31146" y1="18704" x2="34844" y2="30046"/>
                        <a14:foregroundMark x1="34844" y1="30046" x2="38906" y2="30370"/>
                        <a14:foregroundMark x1="38906" y1="30370" x2="45234" y2="21389"/>
                        <a14:foregroundMark x1="45234" y1="21389" x2="44036" y2="14907"/>
                        <a14:foregroundMark x1="44036" y1="14907" x2="40755" y2="10741"/>
                        <a14:foregroundMark x1="40755" y1="10741" x2="33568" y2="17824"/>
                        <a14:foregroundMark x1="33568" y1="17824" x2="32943" y2="17870"/>
                        <a14:foregroundMark x1="50547" y1="42130" x2="50547" y2="42130"/>
                        <a14:foregroundMark x1="51250" y1="43796" x2="51250" y2="43796"/>
                        <a14:foregroundMark x1="50000" y1="37778" x2="50000" y2="37778"/>
                        <a14:foregroundMark x1="50313" y1="39861" x2="47578" y2="26528"/>
                        <a14:foregroundMark x1="47578" y1="26528" x2="50443" y2="31065"/>
                        <a14:foregroundMark x1="50443" y1="31065" x2="54193" y2="28843"/>
                        <a14:foregroundMark x1="54193" y1="28843" x2="50104" y2="30093"/>
                        <a14:foregroundMark x1="50104" y1="30093" x2="49401" y2="36806"/>
                        <a14:foregroundMark x1="49401" y1="36806" x2="50234" y2="44120"/>
                        <a14:foregroundMark x1="50234" y1="44120" x2="51016" y2="39861"/>
                        <a14:foregroundMark x1="39740" y1="71713" x2="38255" y2="72407"/>
                        <a14:foregroundMark x1="39479" y1="76019" x2="38099" y2="78102"/>
                        <a14:foregroundMark x1="45755" y1="61481" x2="45052" y2="60833"/>
                        <a14:foregroundMark x1="59974" y1="31620" x2="58229" y2="32454"/>
                        <a14:foregroundMark x1="59036" y1="26157" x2="58333" y2="26157"/>
                        <a14:foregroundMark x1="62161" y1="25787" x2="60625" y2="25787"/>
                        <a14:foregroundMark x1="61484" y1="23981" x2="59297" y2="24907"/>
                        <a14:foregroundMark x1="62031" y1="22870" x2="60938" y2="21713"/>
                        <a14:foregroundMark x1="62656" y1="22731" x2="62500" y2="21898"/>
                        <a14:foregroundMark x1="68021" y1="22824" x2="72005" y2="22361"/>
                        <a14:foregroundMark x1="72005" y1="22361" x2="75130" y2="18148"/>
                        <a14:foregroundMark x1="75130" y1="18148" x2="75130" y2="17454"/>
                        <a14:foregroundMark x1="55000" y1="90741" x2="55000" y2="90741"/>
                        <a14:foregroundMark x1="61328" y1="89722" x2="61328" y2="89722"/>
                        <a14:foregroundMark x1="60677" y1="90324" x2="60677" y2="90324"/>
                        <a14:foregroundMark x1="90130" y1="63565" x2="90130" y2="63565"/>
                      </a14:backgroundRemoval>
                    </a14:imgEffect>
                  </a14:imgLayer>
                </a14:imgProps>
              </a:ext>
            </a:extLst>
          </a:blip>
          <a:srcRect l="30113" t="6350" r="7925" b="6143"/>
          <a:stretch/>
        </p:blipFill>
        <p:spPr>
          <a:xfrm>
            <a:off x="4490291" y="1259579"/>
            <a:ext cx="6772464" cy="5379994"/>
          </a:xfrm>
          <a:prstGeom prst="rect">
            <a:avLst/>
          </a:prstGeom>
        </p:spPr>
      </p:pic>
      <p:sp>
        <p:nvSpPr>
          <p:cNvPr id="6" name="Title 5">
            <a:extLst>
              <a:ext uri="{FF2B5EF4-FFF2-40B4-BE49-F238E27FC236}">
                <a16:creationId xmlns:a16="http://schemas.microsoft.com/office/drawing/2014/main" id="{EF0EE04D-D107-4C47-B4A6-D4C8DBB1246D}"/>
              </a:ext>
            </a:extLst>
          </p:cNvPr>
          <p:cNvSpPr>
            <a:spLocks noGrp="1"/>
          </p:cNvSpPr>
          <p:nvPr>
            <p:ph type="title"/>
          </p:nvPr>
        </p:nvSpPr>
        <p:spPr>
          <a:xfrm>
            <a:off x="396443" y="275917"/>
            <a:ext cx="7603046" cy="3629025"/>
          </a:xfrm>
        </p:spPr>
        <p:txBody>
          <a:bodyPr/>
          <a:lstStyle/>
          <a:p>
            <a:r>
              <a:rPr lang="en-GB" dirty="0">
                <a:solidFill>
                  <a:srgbClr val="FFFFFF"/>
                </a:solidFill>
              </a:rPr>
              <a:t>DevOps isn’t magic</a:t>
            </a:r>
            <a:endParaRPr lang="en-US" dirty="0">
              <a:solidFill>
                <a:srgbClr val="FFFFFF"/>
              </a:solidFill>
            </a:endParaRPr>
          </a:p>
        </p:txBody>
      </p:sp>
    </p:spTree>
    <p:extLst>
      <p:ext uri="{BB962C8B-B14F-4D97-AF65-F5344CB8AC3E}">
        <p14:creationId xmlns:p14="http://schemas.microsoft.com/office/powerpoint/2010/main" val="3979834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righ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Features Delivered per Year</a:t>
            </a:r>
            <a:endParaRPr lang="en-US" dirty="0"/>
          </a:p>
        </p:txBody>
      </p:sp>
      <p:sp>
        <p:nvSpPr>
          <p:cNvPr id="14" name="Content Placeholder 13"/>
          <p:cNvSpPr>
            <a:spLocks noGrp="1"/>
          </p:cNvSpPr>
          <p:nvPr>
            <p:ph type="body" sz="quarter" idx="10"/>
          </p:nvPr>
        </p:nvSpPr>
        <p:spPr>
          <a:xfrm>
            <a:off x="274638" y="1212850"/>
            <a:ext cx="11888787" cy="4647426"/>
          </a:xfrm>
        </p:spPr>
        <p:txBody>
          <a:bodyPr/>
          <a:lstStyle/>
          <a:p>
            <a:r>
              <a:rPr lang="en-US" dirty="0"/>
              <a:t>Our DevOps transformation has allowed our team to deliver more value to our customers at an increasing velocity.</a:t>
            </a:r>
          </a:p>
          <a:p>
            <a:endParaRPr lang="en-US" dirty="0"/>
          </a:p>
          <a:p>
            <a:pPr marL="571500" indent="-571500">
              <a:buFont typeface="Arial" panose="020B0604020202020204" pitchFamily="34" charset="0"/>
              <a:buChar char="•"/>
            </a:pPr>
            <a:r>
              <a:rPr lang="en-US" sz="2000" dirty="0"/>
              <a:t>Removing “taxes on the team” allowed us to</a:t>
            </a:r>
            <a:br>
              <a:rPr lang="en-US" sz="2000" dirty="0"/>
            </a:br>
            <a:r>
              <a:rPr lang="en-US" sz="2000" dirty="0"/>
              <a:t>ship more features in 2016 (262) than the</a:t>
            </a:r>
            <a:br>
              <a:rPr lang="en-US" sz="2000" dirty="0"/>
            </a:br>
            <a:r>
              <a:rPr lang="en-US" sz="2000" dirty="0"/>
              <a:t>previous 4 years combined (256 features).</a:t>
            </a:r>
          </a:p>
          <a:p>
            <a:pPr marL="571500" indent="-571500">
              <a:buFont typeface="Arial" panose="020B0604020202020204" pitchFamily="34" charset="0"/>
              <a:buChar char="•"/>
            </a:pPr>
            <a:endParaRPr lang="en-US" sz="2000" dirty="0"/>
          </a:p>
          <a:p>
            <a:pPr marL="571500" indent="-571500">
              <a:buFont typeface="Arial" panose="020B0604020202020204" pitchFamily="34" charset="0"/>
              <a:buChar char="•"/>
            </a:pPr>
            <a:r>
              <a:rPr lang="en-US" sz="2000" dirty="0"/>
              <a:t>364 features in 2017!</a:t>
            </a:r>
          </a:p>
          <a:p>
            <a:pPr marL="571500" indent="-571500">
              <a:buFont typeface="Arial" panose="020B0604020202020204" pitchFamily="34" charset="0"/>
              <a:buChar char="•"/>
            </a:pPr>
            <a:endParaRPr lang="en-US" sz="2000" dirty="0"/>
          </a:p>
          <a:p>
            <a:pPr marL="571500" indent="-571500">
              <a:buFont typeface="Arial" panose="020B0604020202020204" pitchFamily="34" charset="0"/>
              <a:buChar char="•"/>
            </a:pPr>
            <a:r>
              <a:rPr lang="en-US" sz="2000" dirty="0"/>
              <a:t>What happened in 2018?</a:t>
            </a:r>
          </a:p>
          <a:p>
            <a:pPr marL="800100" lvl="1" indent="-571500">
              <a:buFont typeface="Arial" panose="020B0604020202020204" pitchFamily="34" charset="0"/>
              <a:buChar char="•"/>
            </a:pPr>
            <a:r>
              <a:rPr lang="en-US" sz="1600" dirty="0"/>
              <a:t>GDPR compliance work (Global service)</a:t>
            </a:r>
          </a:p>
          <a:p>
            <a:pPr marL="800100" lvl="1" indent="-571500">
              <a:buFont typeface="Arial" panose="020B0604020202020204" pitchFamily="34" charset="0"/>
              <a:buChar char="•"/>
            </a:pPr>
            <a:r>
              <a:rPr lang="en-US" sz="1600" dirty="0"/>
              <a:t>Azure DevOps re-architecture (Individual services)</a:t>
            </a:r>
          </a:p>
        </p:txBody>
      </p:sp>
      <p:sp>
        <p:nvSpPr>
          <p:cNvPr id="15" name="Rectangle 14"/>
          <p:cNvSpPr/>
          <p:nvPr/>
        </p:nvSpPr>
        <p:spPr>
          <a:xfrm>
            <a:off x="6109060" y="6379271"/>
            <a:ext cx="6607730" cy="33855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353535"/>
                </a:solidFill>
                <a:effectLst/>
                <a:uLnTx/>
                <a:uFillTx/>
                <a:latin typeface="Segoe UI Semilight"/>
                <a:ea typeface="+mn-ea"/>
                <a:cs typeface="+mn-cs"/>
                <a:hlinkClick r:id="rId3"/>
              </a:rPr>
              <a:t>https://docs.microsoft.com/en-us/azure/devops/release-notes/index</a:t>
            </a: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 </a:t>
            </a:r>
          </a:p>
        </p:txBody>
      </p:sp>
      <p:graphicFrame>
        <p:nvGraphicFramePr>
          <p:cNvPr id="8" name="Chart 7">
            <a:extLst>
              <a:ext uri="{FF2B5EF4-FFF2-40B4-BE49-F238E27FC236}">
                <a16:creationId xmlns:a16="http://schemas.microsoft.com/office/drawing/2014/main" id="{581A855F-5CC4-457C-AA56-F1AC71A5CE9E}"/>
              </a:ext>
            </a:extLst>
          </p:cNvPr>
          <p:cNvGraphicFramePr>
            <a:graphicFrameLocks/>
          </p:cNvGraphicFramePr>
          <p:nvPr/>
        </p:nvGraphicFramePr>
        <p:xfrm>
          <a:off x="5828745" y="1277370"/>
          <a:ext cx="6335682" cy="5329889"/>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F196B48B-550C-40DF-8000-AB82E73FC36C}"/>
              </a:ext>
            </a:extLst>
          </p:cNvPr>
          <p:cNvSpPr/>
          <p:nvPr/>
        </p:nvSpPr>
        <p:spPr bwMode="auto">
          <a:xfrm rot="5400000">
            <a:off x="10711542" y="4288971"/>
            <a:ext cx="1074057" cy="304800"/>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79629" tIns="46603" rIns="93206" bIns="46603" numCol="1" rtlCol="0" anchor="ctr" anchorCtr="0" compatLnSpc="1">
            <a:prstTxWarp prst="textNoShape">
              <a:avLst/>
            </a:prstTxWarp>
          </a:bodyPr>
          <a:lstStyle/>
          <a:p>
            <a:pPr marL="0" marR="0" lvl="0" indent="0" algn="l" defTabSz="931809" rtl="0" eaLnBrk="1" fontAlgn="base" latinLnBrk="0" hangingPunct="1">
              <a:lnSpc>
                <a:spcPct val="100000"/>
              </a:lnSpc>
              <a:spcBef>
                <a:spcPct val="0"/>
              </a:spcBef>
              <a:spcAft>
                <a:spcPct val="0"/>
              </a:spcAft>
              <a:buClrTx/>
              <a:buSzTx/>
              <a:buFontTx/>
              <a:buNone/>
              <a:tabLst/>
              <a:defRPr/>
            </a:pPr>
            <a:endParaRPr kumimoji="0" lang="en-US" sz="2399"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aphicFrame>
        <p:nvGraphicFramePr>
          <p:cNvPr id="9" name="Chart 8">
            <a:extLst>
              <a:ext uri="{FF2B5EF4-FFF2-40B4-BE49-F238E27FC236}">
                <a16:creationId xmlns:a16="http://schemas.microsoft.com/office/drawing/2014/main" id="{C6F0FDB2-4A14-4746-8F73-583E0B299D96}"/>
              </a:ext>
            </a:extLst>
          </p:cNvPr>
          <p:cNvGraphicFramePr>
            <a:graphicFrameLocks/>
          </p:cNvGraphicFramePr>
          <p:nvPr/>
        </p:nvGraphicFramePr>
        <p:xfrm>
          <a:off x="6299200" y="2510971"/>
          <a:ext cx="5386829" cy="37577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404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1795" y="334068"/>
            <a:ext cx="10264990" cy="564896"/>
          </a:xfrm>
        </p:spPr>
        <p:txBody>
          <a:bodyPr/>
          <a:lstStyle/>
          <a:p>
            <a:r>
              <a:rPr lang="en-US" dirty="0">
                <a:solidFill>
                  <a:srgbClr val="0078D4"/>
                </a:solidFill>
              </a:rPr>
              <a:t>The journey so far</a:t>
            </a:r>
          </a:p>
        </p:txBody>
      </p:sp>
      <p:pic>
        <p:nvPicPr>
          <p:cNvPr id="16" name="Picture 15">
            <a:extLst>
              <a:ext uri="{FF2B5EF4-FFF2-40B4-BE49-F238E27FC236}">
                <a16:creationId xmlns:a16="http://schemas.microsoft.com/office/drawing/2014/main" id="{4FEE6FDE-64C2-4902-AA57-87B53A2F4CEA}"/>
              </a:ext>
            </a:extLst>
          </p:cNvPr>
          <p:cNvPicPr>
            <a:picLocks noChangeAspect="1"/>
          </p:cNvPicPr>
          <p:nvPr/>
        </p:nvPicPr>
        <p:blipFill>
          <a:blip r:embed="rId3"/>
          <a:stretch>
            <a:fillRect/>
          </a:stretch>
        </p:blipFill>
        <p:spPr>
          <a:xfrm>
            <a:off x="379386" y="6068698"/>
            <a:ext cx="2155329" cy="792824"/>
          </a:xfrm>
          <a:prstGeom prst="rect">
            <a:avLst/>
          </a:prstGeom>
        </p:spPr>
      </p:pic>
      <p:grpSp>
        <p:nvGrpSpPr>
          <p:cNvPr id="19" name="Group 18">
            <a:extLst>
              <a:ext uri="{FF2B5EF4-FFF2-40B4-BE49-F238E27FC236}">
                <a16:creationId xmlns:a16="http://schemas.microsoft.com/office/drawing/2014/main" id="{F205C10B-7BF3-4906-B1A5-9927695801BA}"/>
              </a:ext>
            </a:extLst>
          </p:cNvPr>
          <p:cNvGrpSpPr/>
          <p:nvPr/>
        </p:nvGrpSpPr>
        <p:grpSpPr>
          <a:xfrm>
            <a:off x="29413" y="2089371"/>
            <a:ext cx="1471273" cy="1176611"/>
            <a:chOff x="28534" y="2089171"/>
            <a:chExt cx="1471481" cy="1176778"/>
          </a:xfrm>
        </p:grpSpPr>
        <p:sp>
          <p:nvSpPr>
            <p:cNvPr id="13" name="Rectangle 12"/>
            <p:cNvSpPr/>
            <p:nvPr/>
          </p:nvSpPr>
          <p:spPr bwMode="auto">
            <a:xfrm>
              <a:off x="28534"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a:t>
              </a:r>
            </a:p>
            <a:p>
              <a:pPr algn="ctr" defTabSz="698719" fontAlgn="base">
                <a:spcBef>
                  <a:spcPct val="0"/>
                </a:spcBef>
                <a:spcAft>
                  <a:spcPct val="0"/>
                </a:spcAft>
                <a:defRPr/>
              </a:pPr>
              <a:r>
                <a:rPr lang="en-US" sz="1632" dirty="0">
                  <a:solidFill>
                    <a:prstClr val="black">
                      <a:lumMod val="65000"/>
                      <a:lumOff val="35000"/>
                    </a:prstClr>
                  </a:solidFill>
                  <a:latin typeface="Segoe UI Light"/>
                </a:rPr>
                <a:t>August 2010</a:t>
              </a:r>
            </a:p>
          </p:txBody>
        </p:sp>
        <p:sp>
          <p:nvSpPr>
            <p:cNvPr id="55" name="location_5" title="Icon of a pin">
              <a:extLst>
                <a:ext uri="{FF2B5EF4-FFF2-40B4-BE49-F238E27FC236}">
                  <a16:creationId xmlns:a16="http://schemas.microsoft.com/office/drawing/2014/main" id="{644D6E2D-0D97-475C-B953-3D6D22804F2C}"/>
                </a:ext>
              </a:extLst>
            </p:cNvPr>
            <p:cNvSpPr>
              <a:spLocks noChangeAspect="1" noEditPoints="1"/>
            </p:cNvSpPr>
            <p:nvPr/>
          </p:nvSpPr>
          <p:spPr bwMode="auto">
            <a:xfrm>
              <a:off x="68369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nvGrpSpPr>
          <p:cNvPr id="20" name="Group 19">
            <a:extLst>
              <a:ext uri="{FF2B5EF4-FFF2-40B4-BE49-F238E27FC236}">
                <a16:creationId xmlns:a16="http://schemas.microsoft.com/office/drawing/2014/main" id="{8B2F8472-DB64-434D-A84E-2EFA4A02CB73}"/>
              </a:ext>
            </a:extLst>
          </p:cNvPr>
          <p:cNvGrpSpPr/>
          <p:nvPr/>
        </p:nvGrpSpPr>
        <p:grpSpPr>
          <a:xfrm>
            <a:off x="1640709" y="1625320"/>
            <a:ext cx="2169220" cy="1640662"/>
            <a:chOff x="2737380" y="1625054"/>
            <a:chExt cx="2169527" cy="1640895"/>
          </a:xfrm>
        </p:grpSpPr>
        <p:sp>
          <p:nvSpPr>
            <p:cNvPr id="57" name="location_5" title="Icon of a pin">
              <a:extLst>
                <a:ext uri="{FF2B5EF4-FFF2-40B4-BE49-F238E27FC236}">
                  <a16:creationId xmlns:a16="http://schemas.microsoft.com/office/drawing/2014/main" id="{490D3731-6F5C-4FC1-9E2B-CEB2919A6A9C}"/>
                </a:ext>
              </a:extLst>
            </p:cNvPr>
            <p:cNvSpPr>
              <a:spLocks noChangeAspect="1" noEditPoints="1"/>
            </p:cNvSpPr>
            <p:nvPr/>
          </p:nvSpPr>
          <p:spPr bwMode="auto">
            <a:xfrm>
              <a:off x="347955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2" name="Rectangle 61">
              <a:extLst>
                <a:ext uri="{FF2B5EF4-FFF2-40B4-BE49-F238E27FC236}">
                  <a16:creationId xmlns:a16="http://schemas.microsoft.com/office/drawing/2014/main" id="{7A223611-6249-4684-BEE8-CB25FA25B65A}"/>
                </a:ext>
              </a:extLst>
            </p:cNvPr>
            <p:cNvSpPr/>
            <p:nvPr/>
          </p:nvSpPr>
          <p:spPr bwMode="auto">
            <a:xfrm>
              <a:off x="2852389"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a:solidFill>
                    <a:prstClr val="black">
                      <a:lumMod val="65000"/>
                      <a:lumOff val="35000"/>
                    </a:prstClr>
                  </a:solidFill>
                  <a:latin typeface="Segoe UI Light"/>
                </a:rPr>
                <a:t>Sprint 29</a:t>
              </a:r>
            </a:p>
            <a:p>
              <a:pPr algn="ctr" defTabSz="698719" fontAlgn="base">
                <a:spcBef>
                  <a:spcPct val="0"/>
                </a:spcBef>
                <a:spcAft>
                  <a:spcPct val="0"/>
                </a:spcAft>
                <a:defRPr/>
              </a:pPr>
              <a:r>
                <a:rPr lang="en-US" sz="1632">
                  <a:solidFill>
                    <a:prstClr val="black">
                      <a:lumMod val="65000"/>
                      <a:lumOff val="35000"/>
                    </a:prstClr>
                  </a:solidFill>
                  <a:latin typeface="Segoe UI Light"/>
                </a:rPr>
                <a:t>June 2012</a:t>
              </a:r>
            </a:p>
          </p:txBody>
        </p:sp>
        <p:sp>
          <p:nvSpPr>
            <p:cNvPr id="68" name="Rectangle 67">
              <a:extLst>
                <a:ext uri="{FF2B5EF4-FFF2-40B4-BE49-F238E27FC236}">
                  <a16:creationId xmlns:a16="http://schemas.microsoft.com/office/drawing/2014/main" id="{6A14F2FC-C602-43E2-8A01-F1C6434E4A00}"/>
                </a:ext>
              </a:extLst>
            </p:cNvPr>
            <p:cNvSpPr/>
            <p:nvPr/>
          </p:nvSpPr>
          <p:spPr>
            <a:xfrm>
              <a:off x="2737380" y="1625054"/>
              <a:ext cx="2169527"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VSTS Preview</a:t>
              </a:r>
            </a:p>
          </p:txBody>
        </p:sp>
      </p:grpSp>
      <p:grpSp>
        <p:nvGrpSpPr>
          <p:cNvPr id="28" name="Group 27">
            <a:extLst>
              <a:ext uri="{FF2B5EF4-FFF2-40B4-BE49-F238E27FC236}">
                <a16:creationId xmlns:a16="http://schemas.microsoft.com/office/drawing/2014/main" id="{F3ABFDEC-1874-4C65-906E-507BC6918B2C}"/>
              </a:ext>
            </a:extLst>
          </p:cNvPr>
          <p:cNvGrpSpPr/>
          <p:nvPr/>
        </p:nvGrpSpPr>
        <p:grpSpPr>
          <a:xfrm>
            <a:off x="4096208" y="1628082"/>
            <a:ext cx="1609703" cy="1658111"/>
            <a:chOff x="6469070" y="1607602"/>
            <a:chExt cx="1609930" cy="1658347"/>
          </a:xfrm>
        </p:grpSpPr>
        <p:sp>
          <p:nvSpPr>
            <p:cNvPr id="66" name="location_5" title="Icon of a pin">
              <a:extLst>
                <a:ext uri="{FF2B5EF4-FFF2-40B4-BE49-F238E27FC236}">
                  <a16:creationId xmlns:a16="http://schemas.microsoft.com/office/drawing/2014/main" id="{EB53F574-8F61-4D4C-BFFE-7C281D018C1C}"/>
                </a:ext>
              </a:extLst>
            </p:cNvPr>
            <p:cNvSpPr>
              <a:spLocks noChangeAspect="1" noEditPoints="1"/>
            </p:cNvSpPr>
            <p:nvPr/>
          </p:nvSpPr>
          <p:spPr bwMode="auto">
            <a:xfrm>
              <a:off x="69540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7" name="Rectangle 66">
              <a:extLst>
                <a:ext uri="{FF2B5EF4-FFF2-40B4-BE49-F238E27FC236}">
                  <a16:creationId xmlns:a16="http://schemas.microsoft.com/office/drawing/2014/main" id="{1EE0E5FA-19FE-488E-908C-63495AFF5F00}"/>
                </a:ext>
              </a:extLst>
            </p:cNvPr>
            <p:cNvSpPr/>
            <p:nvPr/>
          </p:nvSpPr>
          <p:spPr bwMode="auto">
            <a:xfrm>
              <a:off x="6469070"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67</a:t>
              </a:r>
            </a:p>
            <a:p>
              <a:pPr algn="ctr" defTabSz="698719" fontAlgn="base">
                <a:spcBef>
                  <a:spcPct val="0"/>
                </a:spcBef>
                <a:spcAft>
                  <a:spcPct val="0"/>
                </a:spcAft>
                <a:defRPr/>
              </a:pPr>
              <a:r>
                <a:rPr lang="en-US" sz="1632" dirty="0">
                  <a:solidFill>
                    <a:prstClr val="black">
                      <a:lumMod val="65000"/>
                      <a:lumOff val="35000"/>
                    </a:prstClr>
                  </a:solidFill>
                  <a:latin typeface="Segoe UI Light"/>
                </a:rPr>
                <a:t>June 2014</a:t>
              </a:r>
            </a:p>
          </p:txBody>
        </p:sp>
        <p:sp>
          <p:nvSpPr>
            <p:cNvPr id="70" name="Rectangle 69">
              <a:extLst>
                <a:ext uri="{FF2B5EF4-FFF2-40B4-BE49-F238E27FC236}">
                  <a16:creationId xmlns:a16="http://schemas.microsoft.com/office/drawing/2014/main" id="{CC74EEAB-8E8B-4E37-A0C9-69F11518B954}"/>
                </a:ext>
              </a:extLst>
            </p:cNvPr>
            <p:cNvSpPr/>
            <p:nvPr/>
          </p:nvSpPr>
          <p:spPr>
            <a:xfrm>
              <a:off x="6743004" y="1607602"/>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1ES</a:t>
              </a:r>
            </a:p>
          </p:txBody>
        </p:sp>
      </p:grpSp>
      <p:grpSp>
        <p:nvGrpSpPr>
          <p:cNvPr id="30" name="Group 29">
            <a:extLst>
              <a:ext uri="{FF2B5EF4-FFF2-40B4-BE49-F238E27FC236}">
                <a16:creationId xmlns:a16="http://schemas.microsoft.com/office/drawing/2014/main" id="{AF973BB2-2AB6-44C4-B7D2-94EB1DCDC4EE}"/>
              </a:ext>
            </a:extLst>
          </p:cNvPr>
          <p:cNvGrpSpPr/>
          <p:nvPr/>
        </p:nvGrpSpPr>
        <p:grpSpPr>
          <a:xfrm>
            <a:off x="6634858" y="1619805"/>
            <a:ext cx="1973146" cy="1640662"/>
            <a:chOff x="9225627" y="1625054"/>
            <a:chExt cx="1973425" cy="1640895"/>
          </a:xfrm>
        </p:grpSpPr>
        <p:sp>
          <p:nvSpPr>
            <p:cNvPr id="60" name="location_5" title="Icon of a pin">
              <a:extLst>
                <a:ext uri="{FF2B5EF4-FFF2-40B4-BE49-F238E27FC236}">
                  <a16:creationId xmlns:a16="http://schemas.microsoft.com/office/drawing/2014/main" id="{AA969DCB-81A0-4D6E-80E6-FC1D44F1F631}"/>
                </a:ext>
              </a:extLst>
            </p:cNvPr>
            <p:cNvSpPr>
              <a:spLocks noChangeAspect="1" noEditPoints="1"/>
            </p:cNvSpPr>
            <p:nvPr/>
          </p:nvSpPr>
          <p:spPr bwMode="auto">
            <a:xfrm>
              <a:off x="10279379"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5" name="Rectangle 64">
              <a:extLst>
                <a:ext uri="{FF2B5EF4-FFF2-40B4-BE49-F238E27FC236}">
                  <a16:creationId xmlns:a16="http://schemas.microsoft.com/office/drawing/2014/main" id="{34391617-88EE-47A7-9D49-CD6727ED9CE3}"/>
                </a:ext>
              </a:extLst>
            </p:cNvPr>
            <p:cNvSpPr/>
            <p:nvPr/>
          </p:nvSpPr>
          <p:spPr bwMode="auto">
            <a:xfrm>
              <a:off x="9543638"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102</a:t>
              </a:r>
            </a:p>
            <a:p>
              <a:pPr algn="ctr" defTabSz="698719" fontAlgn="base">
                <a:spcBef>
                  <a:spcPct val="0"/>
                </a:spcBef>
                <a:spcAft>
                  <a:spcPct val="0"/>
                </a:spcAft>
                <a:defRPr/>
              </a:pPr>
              <a:r>
                <a:rPr lang="en-US" sz="1632" dirty="0">
                  <a:solidFill>
                    <a:prstClr val="black">
                      <a:lumMod val="65000"/>
                      <a:lumOff val="35000"/>
                    </a:prstClr>
                  </a:solidFill>
                  <a:latin typeface="Segoe UI Light"/>
                </a:rPr>
                <a:t>May 2017</a:t>
              </a:r>
            </a:p>
          </p:txBody>
        </p:sp>
        <p:sp>
          <p:nvSpPr>
            <p:cNvPr id="72" name="Rectangle 71">
              <a:extLst>
                <a:ext uri="{FF2B5EF4-FFF2-40B4-BE49-F238E27FC236}">
                  <a16:creationId xmlns:a16="http://schemas.microsoft.com/office/drawing/2014/main" id="{B958AA9D-4DDF-43B2-A4D1-A8F21AC212F6}"/>
                </a:ext>
              </a:extLst>
            </p:cNvPr>
            <p:cNvSpPr/>
            <p:nvPr/>
          </p:nvSpPr>
          <p:spPr>
            <a:xfrm>
              <a:off x="9225627" y="1625054"/>
              <a:ext cx="197342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Windows on Git</a:t>
              </a:r>
            </a:p>
          </p:txBody>
        </p:sp>
      </p:grpSp>
      <p:grpSp>
        <p:nvGrpSpPr>
          <p:cNvPr id="31" name="Group 30">
            <a:extLst>
              <a:ext uri="{FF2B5EF4-FFF2-40B4-BE49-F238E27FC236}">
                <a16:creationId xmlns:a16="http://schemas.microsoft.com/office/drawing/2014/main" id="{1EFC546A-BAFA-4B12-B4F3-DD8F49E796A3}"/>
              </a:ext>
            </a:extLst>
          </p:cNvPr>
          <p:cNvGrpSpPr/>
          <p:nvPr/>
        </p:nvGrpSpPr>
        <p:grpSpPr>
          <a:xfrm>
            <a:off x="8697819" y="1670419"/>
            <a:ext cx="1798819" cy="1575927"/>
            <a:chOff x="11300968" y="1689798"/>
            <a:chExt cx="1799074" cy="1576151"/>
          </a:xfrm>
        </p:grpSpPr>
        <p:sp>
          <p:nvSpPr>
            <p:cNvPr id="61" name="location_5" title="Icon of a pin">
              <a:extLst>
                <a:ext uri="{FF2B5EF4-FFF2-40B4-BE49-F238E27FC236}">
                  <a16:creationId xmlns:a16="http://schemas.microsoft.com/office/drawing/2014/main" id="{68EAD354-9B14-4937-91F2-A0446D6565DE}"/>
                </a:ext>
              </a:extLst>
            </p:cNvPr>
            <p:cNvSpPr>
              <a:spLocks noChangeAspect="1" noEditPoints="1"/>
            </p:cNvSpPr>
            <p:nvPr/>
          </p:nvSpPr>
          <p:spPr bwMode="auto">
            <a:xfrm>
              <a:off x="1180648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3" name="Rectangle 72">
              <a:extLst>
                <a:ext uri="{FF2B5EF4-FFF2-40B4-BE49-F238E27FC236}">
                  <a16:creationId xmlns:a16="http://schemas.microsoft.com/office/drawing/2014/main" id="{746B7459-FA77-44EB-AB1F-3D7C2372D040}"/>
                </a:ext>
              </a:extLst>
            </p:cNvPr>
            <p:cNvSpPr/>
            <p:nvPr/>
          </p:nvSpPr>
          <p:spPr bwMode="auto">
            <a:xfrm>
              <a:off x="11300968" y="1689798"/>
              <a:ext cx="1799074" cy="10771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defTabSz="698719" fontAlgn="base">
                <a:spcBef>
                  <a:spcPct val="0"/>
                </a:spcBef>
                <a:spcAft>
                  <a:spcPct val="0"/>
                </a:spcAft>
                <a:defRPr/>
              </a:pPr>
              <a:r>
                <a:rPr lang="en-GB" sz="2098" b="1" dirty="0">
                  <a:solidFill>
                    <a:prstClr val="black">
                      <a:lumMod val="65000"/>
                      <a:lumOff val="35000"/>
                    </a:prstClr>
                  </a:solidFill>
                  <a:latin typeface="Segoe UI Light"/>
                </a:rPr>
                <a:t>Azure Pipelines</a:t>
              </a:r>
              <a:endParaRPr lang="en-US" sz="2098" b="1" dirty="0">
                <a:solidFill>
                  <a:prstClr val="black">
                    <a:lumMod val="65000"/>
                    <a:lumOff val="35000"/>
                  </a:prstClr>
                </a:solidFill>
                <a:latin typeface="Segoe UI Light"/>
              </a:endParaRPr>
            </a:p>
            <a:p>
              <a:pPr defTabSz="698719" fontAlgn="base">
                <a:spcBef>
                  <a:spcPts val="612"/>
                </a:spcBef>
                <a:spcAft>
                  <a:spcPct val="0"/>
                </a:spcAft>
                <a:defRPr/>
              </a:pPr>
              <a:r>
                <a:rPr lang="en-US" sz="2040" b="1" dirty="0">
                  <a:solidFill>
                    <a:prstClr val="black">
                      <a:lumMod val="65000"/>
                      <a:lumOff val="35000"/>
                    </a:prstClr>
                  </a:solidFill>
                  <a:latin typeface="Segoe UI Light"/>
                </a:rPr>
                <a:t>Sprint 140</a:t>
              </a:r>
              <a:endParaRPr lang="en-US" sz="2040" dirty="0">
                <a:solidFill>
                  <a:prstClr val="black">
                    <a:lumMod val="65000"/>
                    <a:lumOff val="35000"/>
                  </a:prstClr>
                </a:solidFill>
                <a:latin typeface="Segoe UI Light"/>
              </a:endParaRPr>
            </a:p>
            <a:p>
              <a:pPr defTabSz="698719" fontAlgn="base">
                <a:spcBef>
                  <a:spcPct val="0"/>
                </a:spcBef>
                <a:spcAft>
                  <a:spcPct val="0"/>
                </a:spcAft>
                <a:defRPr/>
              </a:pPr>
              <a:r>
                <a:rPr lang="en-US" sz="1632" dirty="0">
                  <a:solidFill>
                    <a:prstClr val="black">
                      <a:lumMod val="65000"/>
                      <a:lumOff val="35000"/>
                    </a:prstClr>
                  </a:solidFill>
                  <a:latin typeface="Segoe UI Light"/>
                </a:rPr>
                <a:t>Sep 2018</a:t>
              </a:r>
            </a:p>
          </p:txBody>
        </p:sp>
      </p:grpSp>
      <p:sp>
        <p:nvSpPr>
          <p:cNvPr id="4" name="Flowchart: Process 3"/>
          <p:cNvSpPr/>
          <p:nvPr/>
        </p:nvSpPr>
        <p:spPr bwMode="auto">
          <a:xfrm>
            <a:off x="5886" y="3253127"/>
            <a:ext cx="12429708" cy="479604"/>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Flowchart: Process 4"/>
          <p:cNvSpPr/>
          <p:nvPr/>
        </p:nvSpPr>
        <p:spPr bwMode="auto">
          <a:xfrm>
            <a:off x="5887"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ea typeface="Segoe UI" pitchFamily="34" charset="0"/>
                <a:cs typeface="Segoe UI" pitchFamily="34" charset="0"/>
              </a:rPr>
              <a:t>2010</a:t>
            </a:r>
          </a:p>
        </p:txBody>
      </p:sp>
      <p:sp>
        <p:nvSpPr>
          <p:cNvPr id="6" name="Flowchart: Process 5"/>
          <p:cNvSpPr/>
          <p:nvPr/>
        </p:nvSpPr>
        <p:spPr bwMode="auto">
          <a:xfrm>
            <a:off x="1075660"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ea typeface="Segoe UI" pitchFamily="34" charset="0"/>
                <a:cs typeface="Segoe UI" pitchFamily="34" charset="0"/>
              </a:rPr>
              <a:t>2011</a:t>
            </a:r>
          </a:p>
        </p:txBody>
      </p:sp>
      <p:sp>
        <p:nvSpPr>
          <p:cNvPr id="7" name="Flowchart: Process 6"/>
          <p:cNvSpPr/>
          <p:nvPr/>
        </p:nvSpPr>
        <p:spPr bwMode="auto">
          <a:xfrm>
            <a:off x="2145435"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2012</a:t>
            </a:r>
          </a:p>
        </p:txBody>
      </p:sp>
      <p:sp>
        <p:nvSpPr>
          <p:cNvPr id="8" name="Flowchart: Process 7"/>
          <p:cNvSpPr/>
          <p:nvPr/>
        </p:nvSpPr>
        <p:spPr bwMode="auto">
          <a:xfrm>
            <a:off x="3215209"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2013</a:t>
            </a:r>
          </a:p>
        </p:txBody>
      </p:sp>
      <p:sp>
        <p:nvSpPr>
          <p:cNvPr id="9" name="Flowchart: Process 8"/>
          <p:cNvSpPr/>
          <p:nvPr/>
        </p:nvSpPr>
        <p:spPr bwMode="auto">
          <a:xfrm>
            <a:off x="4284984"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2014</a:t>
            </a:r>
          </a:p>
        </p:txBody>
      </p:sp>
      <p:sp>
        <p:nvSpPr>
          <p:cNvPr id="10" name="Flowchart: Process 9"/>
          <p:cNvSpPr/>
          <p:nvPr/>
        </p:nvSpPr>
        <p:spPr bwMode="auto">
          <a:xfrm>
            <a:off x="5354757"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2015</a:t>
            </a:r>
          </a:p>
        </p:txBody>
      </p:sp>
      <p:sp>
        <p:nvSpPr>
          <p:cNvPr id="18" name="Flowchart: Process 17"/>
          <p:cNvSpPr/>
          <p:nvPr/>
        </p:nvSpPr>
        <p:spPr bwMode="auto">
          <a:xfrm>
            <a:off x="7494306"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2017</a:t>
            </a:r>
          </a:p>
        </p:txBody>
      </p:sp>
      <p:sp>
        <p:nvSpPr>
          <p:cNvPr id="11" name="Flowchart: Process 10"/>
          <p:cNvSpPr/>
          <p:nvPr/>
        </p:nvSpPr>
        <p:spPr bwMode="auto">
          <a:xfrm>
            <a:off x="6424531"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2016</a:t>
            </a:r>
          </a:p>
        </p:txBody>
      </p:sp>
      <p:sp>
        <p:nvSpPr>
          <p:cNvPr id="43" name="Flowchart: Process 42">
            <a:extLst>
              <a:ext uri="{FF2B5EF4-FFF2-40B4-BE49-F238E27FC236}">
                <a16:creationId xmlns:a16="http://schemas.microsoft.com/office/drawing/2014/main" id="{D8A34A38-4543-4D17-A91D-CC698B99D1F2}"/>
              </a:ext>
            </a:extLst>
          </p:cNvPr>
          <p:cNvSpPr/>
          <p:nvPr/>
        </p:nvSpPr>
        <p:spPr bwMode="auto">
          <a:xfrm>
            <a:off x="8564080"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2018</a:t>
            </a:r>
          </a:p>
        </p:txBody>
      </p:sp>
      <p:sp>
        <p:nvSpPr>
          <p:cNvPr id="45" name="Flowchart: Process 44">
            <a:extLst>
              <a:ext uri="{FF2B5EF4-FFF2-40B4-BE49-F238E27FC236}">
                <a16:creationId xmlns:a16="http://schemas.microsoft.com/office/drawing/2014/main" id="{888EAF9A-CFD7-416E-9086-067996BD4C08}"/>
              </a:ext>
            </a:extLst>
          </p:cNvPr>
          <p:cNvSpPr/>
          <p:nvPr/>
        </p:nvSpPr>
        <p:spPr bwMode="auto">
          <a:xfrm>
            <a:off x="9633856" y="3252059"/>
            <a:ext cx="1026134"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2019</a:t>
            </a:r>
          </a:p>
        </p:txBody>
      </p:sp>
      <p:sp>
        <p:nvSpPr>
          <p:cNvPr id="48" name="Rectangle 47">
            <a:extLst>
              <a:ext uri="{FF2B5EF4-FFF2-40B4-BE49-F238E27FC236}">
                <a16:creationId xmlns:a16="http://schemas.microsoft.com/office/drawing/2014/main" id="{BA7C0412-ECE4-4DCF-9D99-F6933DF27746}"/>
              </a:ext>
            </a:extLst>
          </p:cNvPr>
          <p:cNvSpPr/>
          <p:nvPr/>
        </p:nvSpPr>
        <p:spPr bwMode="auto">
          <a:xfrm>
            <a:off x="8904814" y="295791"/>
            <a:ext cx="1798819" cy="10770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r" defTabSz="698719" fontAlgn="base">
              <a:spcBef>
                <a:spcPct val="0"/>
              </a:spcBef>
              <a:spcAft>
                <a:spcPct val="0"/>
              </a:spcAft>
              <a:defRPr/>
            </a:pPr>
            <a:endParaRPr lang="en-GB" sz="2098" b="1" dirty="0">
              <a:solidFill>
                <a:prstClr val="black">
                  <a:lumMod val="65000"/>
                  <a:lumOff val="35000"/>
                </a:prstClr>
              </a:solidFill>
              <a:latin typeface="Segoe UI Light"/>
            </a:endParaRPr>
          </a:p>
          <a:p>
            <a:pPr algn="r" defTabSz="698719" fontAlgn="base">
              <a:spcBef>
                <a:spcPts val="612"/>
              </a:spcBef>
              <a:spcAft>
                <a:spcPct val="0"/>
              </a:spcAft>
              <a:defRPr/>
            </a:pPr>
            <a:r>
              <a:rPr lang="en-GB" sz="2040" b="1" dirty="0">
                <a:solidFill>
                  <a:prstClr val="black">
                    <a:lumMod val="65000"/>
                    <a:lumOff val="35000"/>
                  </a:prstClr>
                </a:solidFill>
                <a:latin typeface="Segoe UI Light"/>
              </a:rPr>
              <a:t>Sprint 161</a:t>
            </a:r>
            <a:endParaRPr lang="en-US" sz="2040" b="1" dirty="0">
              <a:solidFill>
                <a:prstClr val="black">
                  <a:lumMod val="65000"/>
                  <a:lumOff val="35000"/>
                </a:prstClr>
              </a:solidFill>
              <a:latin typeface="Segoe UI Light"/>
            </a:endParaRPr>
          </a:p>
          <a:p>
            <a:pPr algn="r" defTabSz="698719" fontAlgn="base">
              <a:spcBef>
                <a:spcPct val="0"/>
              </a:spcBef>
              <a:spcAft>
                <a:spcPct val="0"/>
              </a:spcAft>
              <a:defRPr/>
            </a:pPr>
            <a:r>
              <a:rPr lang="en-US" sz="1632" dirty="0">
                <a:solidFill>
                  <a:prstClr val="black">
                    <a:lumMod val="65000"/>
                    <a:lumOff val="35000"/>
                  </a:prstClr>
                </a:solidFill>
                <a:latin typeface="Segoe UI Light"/>
              </a:rPr>
              <a:t>Nov 2019</a:t>
            </a:r>
          </a:p>
        </p:txBody>
      </p:sp>
      <p:sp>
        <p:nvSpPr>
          <p:cNvPr id="44" name="Flowchart: Process 43">
            <a:extLst>
              <a:ext uri="{FF2B5EF4-FFF2-40B4-BE49-F238E27FC236}">
                <a16:creationId xmlns:a16="http://schemas.microsoft.com/office/drawing/2014/main" id="{2BD7C7E0-5F38-4805-A837-1FDF33CC14FD}"/>
              </a:ext>
            </a:extLst>
          </p:cNvPr>
          <p:cNvSpPr/>
          <p:nvPr/>
        </p:nvSpPr>
        <p:spPr bwMode="auto">
          <a:xfrm>
            <a:off x="10703633"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2020</a:t>
            </a:r>
          </a:p>
        </p:txBody>
      </p:sp>
      <p:sp>
        <p:nvSpPr>
          <p:cNvPr id="49" name="Flowchart: Process 48">
            <a:extLst>
              <a:ext uri="{FF2B5EF4-FFF2-40B4-BE49-F238E27FC236}">
                <a16:creationId xmlns:a16="http://schemas.microsoft.com/office/drawing/2014/main" id="{90C149DF-8D23-444F-8695-73F8B4604FA0}"/>
              </a:ext>
            </a:extLst>
          </p:cNvPr>
          <p:cNvSpPr/>
          <p:nvPr/>
        </p:nvSpPr>
        <p:spPr bwMode="auto">
          <a:xfrm>
            <a:off x="11773410" y="3252059"/>
            <a:ext cx="689750"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dirty="0">
              <a:gradFill>
                <a:gsLst>
                  <a:gs pos="0">
                    <a:srgbClr val="FFFFFF"/>
                  </a:gs>
                  <a:gs pos="100000">
                    <a:srgbClr val="FFFFFF"/>
                  </a:gs>
                </a:gsLst>
                <a:lin ang="5400000" scaled="0"/>
              </a:gradFill>
              <a:latin typeface="Segoe UI Light"/>
              <a:cs typeface="Segoe UI" pitchFamily="34" charset="0"/>
            </a:endParaRPr>
          </a:p>
        </p:txBody>
      </p:sp>
      <p:grpSp>
        <p:nvGrpSpPr>
          <p:cNvPr id="50" name="Group 49">
            <a:extLst>
              <a:ext uri="{FF2B5EF4-FFF2-40B4-BE49-F238E27FC236}">
                <a16:creationId xmlns:a16="http://schemas.microsoft.com/office/drawing/2014/main" id="{1F5A00A6-1039-4087-BE07-E38538164D8C}"/>
              </a:ext>
            </a:extLst>
          </p:cNvPr>
          <p:cNvGrpSpPr/>
          <p:nvPr/>
        </p:nvGrpSpPr>
        <p:grpSpPr>
          <a:xfrm>
            <a:off x="5046359" y="3744832"/>
            <a:ext cx="1471274" cy="1417908"/>
            <a:chOff x="6428573" y="1436708"/>
            <a:chExt cx="1471481" cy="1418110"/>
          </a:xfrm>
        </p:grpSpPr>
        <p:sp>
          <p:nvSpPr>
            <p:cNvPr id="52" name="location_5" title="Icon of a pin">
              <a:extLst>
                <a:ext uri="{FF2B5EF4-FFF2-40B4-BE49-F238E27FC236}">
                  <a16:creationId xmlns:a16="http://schemas.microsoft.com/office/drawing/2014/main" id="{D56B4BF5-6411-4C05-80FE-C4D81572B853}"/>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54" name="Rectangle 53">
              <a:extLst>
                <a:ext uri="{FF2B5EF4-FFF2-40B4-BE49-F238E27FC236}">
                  <a16:creationId xmlns:a16="http://schemas.microsoft.com/office/drawing/2014/main" id="{54BC79BF-A552-4A70-95A1-DD5F8C306B0E}"/>
                </a:ext>
              </a:extLst>
            </p:cNvPr>
            <p:cNvSpPr/>
            <p:nvPr/>
          </p:nvSpPr>
          <p:spPr bwMode="auto">
            <a:xfrm>
              <a:off x="6428573" y="2169483"/>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April 2015</a:t>
              </a:r>
            </a:p>
          </p:txBody>
        </p:sp>
        <p:sp>
          <p:nvSpPr>
            <p:cNvPr id="56" name="Rectangle 55">
              <a:extLst>
                <a:ext uri="{FF2B5EF4-FFF2-40B4-BE49-F238E27FC236}">
                  <a16:creationId xmlns:a16="http://schemas.microsoft.com/office/drawing/2014/main" id="{171A444D-1872-4B6E-8E59-C97786775029}"/>
                </a:ext>
              </a:extLst>
            </p:cNvPr>
            <p:cNvSpPr/>
            <p:nvPr/>
          </p:nvSpPr>
          <p:spPr>
            <a:xfrm>
              <a:off x="6564058" y="1946090"/>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 Code</a:t>
              </a:r>
            </a:p>
          </p:txBody>
        </p:sp>
      </p:grpSp>
      <p:grpSp>
        <p:nvGrpSpPr>
          <p:cNvPr id="71" name="Group 70">
            <a:extLst>
              <a:ext uri="{FF2B5EF4-FFF2-40B4-BE49-F238E27FC236}">
                <a16:creationId xmlns:a16="http://schemas.microsoft.com/office/drawing/2014/main" id="{0F20C13C-1F4E-4898-8702-3FCE851CA2CF}"/>
              </a:ext>
            </a:extLst>
          </p:cNvPr>
          <p:cNvGrpSpPr/>
          <p:nvPr/>
        </p:nvGrpSpPr>
        <p:grpSpPr>
          <a:xfrm>
            <a:off x="2491336" y="3743427"/>
            <a:ext cx="2709278" cy="1419314"/>
            <a:chOff x="4685028" y="1436708"/>
            <a:chExt cx="2709661" cy="1419517"/>
          </a:xfrm>
        </p:grpSpPr>
        <p:sp>
          <p:nvSpPr>
            <p:cNvPr id="74" name="location_5" title="Icon of a pin">
              <a:extLst>
                <a:ext uri="{FF2B5EF4-FFF2-40B4-BE49-F238E27FC236}">
                  <a16:creationId xmlns:a16="http://schemas.microsoft.com/office/drawing/2014/main" id="{ACCE398F-8E08-44CB-A31F-CDE21BEDAF3D}"/>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5" name="Rectangle 74">
              <a:extLst>
                <a:ext uri="{FF2B5EF4-FFF2-40B4-BE49-F238E27FC236}">
                  <a16:creationId xmlns:a16="http://schemas.microsoft.com/office/drawing/2014/main" id="{4C3C1DA5-F137-4F6D-91E3-F5DF3B15786E}"/>
                </a:ext>
              </a:extLst>
            </p:cNvPr>
            <p:cNvSpPr/>
            <p:nvPr/>
          </p:nvSpPr>
          <p:spPr bwMode="auto">
            <a:xfrm>
              <a:off x="5923208" y="217089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July 2014</a:t>
              </a:r>
            </a:p>
          </p:txBody>
        </p:sp>
        <p:sp>
          <p:nvSpPr>
            <p:cNvPr id="76" name="Rectangle 75">
              <a:extLst>
                <a:ext uri="{FF2B5EF4-FFF2-40B4-BE49-F238E27FC236}">
                  <a16:creationId xmlns:a16="http://schemas.microsoft.com/office/drawing/2014/main" id="{1BA5C6A3-463B-44CA-82B6-D75D05884A82}"/>
                </a:ext>
              </a:extLst>
            </p:cNvPr>
            <p:cNvSpPr/>
            <p:nvPr/>
          </p:nvSpPr>
          <p:spPr>
            <a:xfrm>
              <a:off x="4685028" y="1938843"/>
              <a:ext cx="247928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US" sz="2098" b="1" dirty="0">
                  <a:solidFill>
                    <a:prstClr val="black">
                      <a:lumMod val="65000"/>
                      <a:lumOff val="35000"/>
                    </a:prstClr>
                  </a:solidFill>
                  <a:latin typeface="Segoe UI Light"/>
                </a:rPr>
                <a:t>Microsoft on GitHub</a:t>
              </a:r>
            </a:p>
          </p:txBody>
        </p:sp>
      </p:grpSp>
      <p:grpSp>
        <p:nvGrpSpPr>
          <p:cNvPr id="77" name="Group 76">
            <a:extLst>
              <a:ext uri="{FF2B5EF4-FFF2-40B4-BE49-F238E27FC236}">
                <a16:creationId xmlns:a16="http://schemas.microsoft.com/office/drawing/2014/main" id="{65C85E4D-AEA3-4B9F-B1C2-C37A6857DAC5}"/>
              </a:ext>
            </a:extLst>
          </p:cNvPr>
          <p:cNvGrpSpPr/>
          <p:nvPr/>
        </p:nvGrpSpPr>
        <p:grpSpPr>
          <a:xfrm>
            <a:off x="6283556" y="3744832"/>
            <a:ext cx="2834862" cy="1793101"/>
            <a:chOff x="6021360" y="1436708"/>
            <a:chExt cx="2835262" cy="1793357"/>
          </a:xfrm>
        </p:grpSpPr>
        <p:sp>
          <p:nvSpPr>
            <p:cNvPr id="78" name="location_5" title="Icon of a pin">
              <a:extLst>
                <a:ext uri="{FF2B5EF4-FFF2-40B4-BE49-F238E27FC236}">
                  <a16:creationId xmlns:a16="http://schemas.microsoft.com/office/drawing/2014/main" id="{4AD4F8E0-EF57-47B3-801F-D88226032657}"/>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9" name="Rectangle 78">
              <a:extLst>
                <a:ext uri="{FF2B5EF4-FFF2-40B4-BE49-F238E27FC236}">
                  <a16:creationId xmlns:a16="http://schemas.microsoft.com/office/drawing/2014/main" id="{77ED37D0-ABE9-426F-B8DB-3AB8E0456383}"/>
                </a:ext>
              </a:extLst>
            </p:cNvPr>
            <p:cNvSpPr/>
            <p:nvPr/>
          </p:nvSpPr>
          <p:spPr bwMode="auto">
            <a:xfrm>
              <a:off x="6021360" y="254473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Nov 2016</a:t>
              </a:r>
            </a:p>
          </p:txBody>
        </p:sp>
        <p:sp>
          <p:nvSpPr>
            <p:cNvPr id="80" name="Rectangle 79">
              <a:extLst>
                <a:ext uri="{FF2B5EF4-FFF2-40B4-BE49-F238E27FC236}">
                  <a16:creationId xmlns:a16="http://schemas.microsoft.com/office/drawing/2014/main" id="{BDB4A3D6-03D3-4805-A48E-2342F96DD643}"/>
                </a:ext>
              </a:extLst>
            </p:cNvPr>
            <p:cNvSpPr/>
            <p:nvPr/>
          </p:nvSpPr>
          <p:spPr>
            <a:xfrm>
              <a:off x="6248121" y="2144808"/>
              <a:ext cx="260850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Join Linux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Foundation</a:t>
              </a:r>
            </a:p>
          </p:txBody>
        </p:sp>
      </p:grpSp>
      <p:grpSp>
        <p:nvGrpSpPr>
          <p:cNvPr id="81" name="Group 80">
            <a:extLst>
              <a:ext uri="{FF2B5EF4-FFF2-40B4-BE49-F238E27FC236}">
                <a16:creationId xmlns:a16="http://schemas.microsoft.com/office/drawing/2014/main" id="{F1BBBD7A-805A-4740-89EF-798F6FD69750}"/>
              </a:ext>
            </a:extLst>
          </p:cNvPr>
          <p:cNvGrpSpPr/>
          <p:nvPr/>
        </p:nvGrpSpPr>
        <p:grpSpPr>
          <a:xfrm>
            <a:off x="8256388" y="3744833"/>
            <a:ext cx="1735325" cy="1711061"/>
            <a:chOff x="5952254" y="1436708"/>
            <a:chExt cx="1735570" cy="1711305"/>
          </a:xfrm>
        </p:grpSpPr>
        <p:sp>
          <p:nvSpPr>
            <p:cNvPr id="82" name="location_5" title="Icon of a pin">
              <a:extLst>
                <a:ext uri="{FF2B5EF4-FFF2-40B4-BE49-F238E27FC236}">
                  <a16:creationId xmlns:a16="http://schemas.microsoft.com/office/drawing/2014/main" id="{1209E8D4-2F74-4304-9155-4E6032F8498B}"/>
                </a:ext>
              </a:extLst>
            </p:cNvPr>
            <p:cNvSpPr>
              <a:spLocks noChangeAspect="1" noEditPoints="1"/>
            </p:cNvSpPr>
            <p:nvPr/>
          </p:nvSpPr>
          <p:spPr bwMode="auto">
            <a:xfrm rot="10800000">
              <a:off x="7069035"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3" name="Rectangle 82">
              <a:extLst>
                <a:ext uri="{FF2B5EF4-FFF2-40B4-BE49-F238E27FC236}">
                  <a16:creationId xmlns:a16="http://schemas.microsoft.com/office/drawing/2014/main" id="{84DED294-BCB0-4783-A7A2-F90A88FF71C6}"/>
                </a:ext>
              </a:extLst>
            </p:cNvPr>
            <p:cNvSpPr/>
            <p:nvPr/>
          </p:nvSpPr>
          <p:spPr bwMode="auto">
            <a:xfrm>
              <a:off x="6216343" y="246267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Oct 2018</a:t>
              </a:r>
            </a:p>
          </p:txBody>
        </p:sp>
        <p:sp>
          <p:nvSpPr>
            <p:cNvPr id="84" name="Rectangle 83">
              <a:extLst>
                <a:ext uri="{FF2B5EF4-FFF2-40B4-BE49-F238E27FC236}">
                  <a16:creationId xmlns:a16="http://schemas.microsoft.com/office/drawing/2014/main" id="{4CC348F2-A948-49EF-B5D8-7A21972DF831}"/>
                </a:ext>
              </a:extLst>
            </p:cNvPr>
            <p:cNvSpPr/>
            <p:nvPr/>
          </p:nvSpPr>
          <p:spPr>
            <a:xfrm>
              <a:off x="5952254" y="2104478"/>
              <a:ext cx="147148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GB" sz="2098" b="1" dirty="0">
                  <a:solidFill>
                    <a:prstClr val="black">
                      <a:lumMod val="65000"/>
                      <a:lumOff val="35000"/>
                    </a:prstClr>
                  </a:solidFill>
                  <a:latin typeface="Segoe UI Light"/>
                </a:rPr>
                <a:t>G</a:t>
              </a:r>
              <a:r>
                <a:rPr lang="en-US" sz="2098" b="1" dirty="0" err="1">
                  <a:solidFill>
                    <a:prstClr val="black">
                      <a:lumMod val="65000"/>
                      <a:lumOff val="35000"/>
                    </a:prstClr>
                  </a:solidFill>
                  <a:latin typeface="Segoe UI Light"/>
                </a:rPr>
                <a:t>itHub</a:t>
              </a:r>
              <a:r>
                <a:rPr lang="en-US" sz="2098" b="1" dirty="0">
                  <a:solidFill>
                    <a:prstClr val="black">
                      <a:lumMod val="65000"/>
                      <a:lumOff val="35000"/>
                    </a:prstClr>
                  </a:solidFill>
                  <a:latin typeface="Segoe UI Light"/>
                </a:rPr>
                <a:t>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Acquired</a:t>
              </a:r>
            </a:p>
          </p:txBody>
        </p:sp>
      </p:grpSp>
      <p:grpSp>
        <p:nvGrpSpPr>
          <p:cNvPr id="85" name="Group 84">
            <a:extLst>
              <a:ext uri="{FF2B5EF4-FFF2-40B4-BE49-F238E27FC236}">
                <a16:creationId xmlns:a16="http://schemas.microsoft.com/office/drawing/2014/main" id="{49BEC79F-F865-434D-A4D0-899085556585}"/>
              </a:ext>
            </a:extLst>
          </p:cNvPr>
          <p:cNvGrpSpPr/>
          <p:nvPr/>
        </p:nvGrpSpPr>
        <p:grpSpPr>
          <a:xfrm>
            <a:off x="-163084" y="3744832"/>
            <a:ext cx="2101133" cy="1497432"/>
            <a:chOff x="6426978" y="1436708"/>
            <a:chExt cx="2101429" cy="1497645"/>
          </a:xfrm>
        </p:grpSpPr>
        <p:sp>
          <p:nvSpPr>
            <p:cNvPr id="86" name="location_5" title="Icon of a pin">
              <a:extLst>
                <a:ext uri="{FF2B5EF4-FFF2-40B4-BE49-F238E27FC236}">
                  <a16:creationId xmlns:a16="http://schemas.microsoft.com/office/drawing/2014/main" id="{C3BF3E18-1CE7-486A-8094-AB7E3710C10C}"/>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7" name="Rectangle 86">
              <a:extLst>
                <a:ext uri="{FF2B5EF4-FFF2-40B4-BE49-F238E27FC236}">
                  <a16:creationId xmlns:a16="http://schemas.microsoft.com/office/drawing/2014/main" id="{31091CA1-5598-4828-86D1-10FC7FB540CA}"/>
                </a:ext>
              </a:extLst>
            </p:cNvPr>
            <p:cNvSpPr/>
            <p:nvPr/>
          </p:nvSpPr>
          <p:spPr bwMode="auto">
            <a:xfrm>
              <a:off x="6426978" y="224901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March 2010</a:t>
              </a:r>
            </a:p>
          </p:txBody>
        </p:sp>
        <p:sp>
          <p:nvSpPr>
            <p:cNvPr id="88" name="Rectangle 87">
              <a:extLst>
                <a:ext uri="{FF2B5EF4-FFF2-40B4-BE49-F238E27FC236}">
                  <a16:creationId xmlns:a16="http://schemas.microsoft.com/office/drawing/2014/main" id="{7A0CB30A-E947-4598-A032-78F0F07F19C7}"/>
                </a:ext>
              </a:extLst>
            </p:cNvPr>
            <p:cNvSpPr/>
            <p:nvPr/>
          </p:nvSpPr>
          <p:spPr>
            <a:xfrm>
              <a:off x="6564058" y="1946090"/>
              <a:ext cx="1964349"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1428" b="1" dirty="0">
                  <a:solidFill>
                    <a:prstClr val="black">
                      <a:lumMod val="65000"/>
                      <a:lumOff val="35000"/>
                    </a:prstClr>
                  </a:solidFill>
                  <a:latin typeface="Segoe UI Light"/>
                </a:rPr>
                <a:t>400 Open Source Projects</a:t>
              </a:r>
            </a:p>
          </p:txBody>
        </p:sp>
      </p:grpSp>
      <p:cxnSp>
        <p:nvCxnSpPr>
          <p:cNvPr id="14" name="Straight Connector 13">
            <a:extLst>
              <a:ext uri="{FF2B5EF4-FFF2-40B4-BE49-F238E27FC236}">
                <a16:creationId xmlns:a16="http://schemas.microsoft.com/office/drawing/2014/main" id="{000E39B4-7C24-4888-8D72-0A20D7FAA11E}"/>
              </a:ext>
            </a:extLst>
          </p:cNvPr>
          <p:cNvCxnSpPr/>
          <p:nvPr/>
        </p:nvCxnSpPr>
        <p:spPr>
          <a:xfrm flipV="1">
            <a:off x="10506784" y="1619805"/>
            <a:ext cx="0" cy="162654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4F80CE4-3588-4C25-8FE9-57E9860518BC}"/>
              </a:ext>
            </a:extLst>
          </p:cNvPr>
          <p:cNvSpPr/>
          <p:nvPr/>
        </p:nvSpPr>
        <p:spPr bwMode="auto">
          <a:xfrm>
            <a:off x="10394733" y="1413138"/>
            <a:ext cx="203811" cy="20381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 name="Group 21">
            <a:extLst>
              <a:ext uri="{FF2B5EF4-FFF2-40B4-BE49-F238E27FC236}">
                <a16:creationId xmlns:a16="http://schemas.microsoft.com/office/drawing/2014/main" id="{57CF8715-1257-4488-B056-D6F62A31CB82}"/>
              </a:ext>
            </a:extLst>
          </p:cNvPr>
          <p:cNvGrpSpPr/>
          <p:nvPr/>
        </p:nvGrpSpPr>
        <p:grpSpPr>
          <a:xfrm>
            <a:off x="6826739" y="3731663"/>
            <a:ext cx="3865974" cy="2488159"/>
            <a:chOff x="6692624" y="3658825"/>
            <a:chExt cx="3790515" cy="2439593"/>
          </a:xfrm>
        </p:grpSpPr>
        <p:cxnSp>
          <p:nvCxnSpPr>
            <p:cNvPr id="89" name="Straight Connector 88">
              <a:extLst>
                <a:ext uri="{FF2B5EF4-FFF2-40B4-BE49-F238E27FC236}">
                  <a16:creationId xmlns:a16="http://schemas.microsoft.com/office/drawing/2014/main" id="{D231CD45-6B1B-4085-A229-B3EB7A0ADAB3}"/>
                </a:ext>
              </a:extLst>
            </p:cNvPr>
            <p:cNvCxnSpPr>
              <a:cxnSpLocks/>
            </p:cNvCxnSpPr>
            <p:nvPr/>
          </p:nvCxnSpPr>
          <p:spPr>
            <a:xfrm rot="10800000" flipV="1">
              <a:off x="10190975" y="3658825"/>
              <a:ext cx="0" cy="159479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5661ABFA-AF5B-43C4-9F1D-AB15EA63496E}"/>
                </a:ext>
              </a:extLst>
            </p:cNvPr>
            <p:cNvSpPr/>
            <p:nvPr/>
          </p:nvSpPr>
          <p:spPr bwMode="auto">
            <a:xfrm rot="10800000">
              <a:off x="10091058" y="5253618"/>
              <a:ext cx="199833" cy="19983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DD47B430-F33C-404E-9379-BF48FD106C42}"/>
                </a:ext>
              </a:extLst>
            </p:cNvPr>
            <p:cNvSpPr/>
            <p:nvPr/>
          </p:nvSpPr>
          <p:spPr>
            <a:xfrm>
              <a:off x="6692624" y="5565239"/>
              <a:ext cx="3790515" cy="533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GB" sz="2098" b="1" dirty="0">
                  <a:solidFill>
                    <a:prstClr val="black">
                      <a:lumMod val="65000"/>
                      <a:lumOff val="35000"/>
                    </a:prstClr>
                  </a:solidFill>
                  <a:latin typeface="Segoe UI Light"/>
                </a:rPr>
                <a:t>8.8k open source projects</a:t>
              </a:r>
              <a:br>
                <a:rPr lang="en-GB" sz="2098" b="1" dirty="0">
                  <a:solidFill>
                    <a:prstClr val="black">
                      <a:lumMod val="65000"/>
                      <a:lumOff val="35000"/>
                    </a:prstClr>
                  </a:solidFill>
                  <a:latin typeface="Segoe UI Light"/>
                </a:rPr>
              </a:br>
              <a:r>
                <a:rPr lang="en-GB" sz="2098" b="1" dirty="0">
                  <a:solidFill>
                    <a:prstClr val="black">
                      <a:lumMod val="65000"/>
                      <a:lumOff val="35000"/>
                    </a:prstClr>
                  </a:solidFill>
                  <a:latin typeface="Segoe UI Light"/>
                </a:rPr>
                <a:t>25k employees contributing</a:t>
              </a:r>
              <a:endParaRPr lang="en-US" sz="2098" b="1" dirty="0">
                <a:solidFill>
                  <a:prstClr val="black">
                    <a:lumMod val="65000"/>
                    <a:lumOff val="35000"/>
                  </a:prstClr>
                </a:solidFill>
                <a:latin typeface="Segoe UI Light"/>
              </a:endParaRPr>
            </a:p>
          </p:txBody>
        </p:sp>
      </p:grpSp>
    </p:spTree>
    <p:extLst>
      <p:ext uri="{BB962C8B-B14F-4D97-AF65-F5344CB8AC3E}">
        <p14:creationId xmlns:p14="http://schemas.microsoft.com/office/powerpoint/2010/main" val="124868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628ED8-9204-4B54-94D0-1C13B7ECB5EA}"/>
              </a:ext>
            </a:extLst>
          </p:cNvPr>
          <p:cNvGrpSpPr/>
          <p:nvPr/>
        </p:nvGrpSpPr>
        <p:grpSpPr>
          <a:xfrm>
            <a:off x="1650620" y="2063571"/>
            <a:ext cx="9249716" cy="4237838"/>
            <a:chOff x="952728" y="1238479"/>
            <a:chExt cx="6022994" cy="2858184"/>
          </a:xfrm>
        </p:grpSpPr>
        <p:sp>
          <p:nvSpPr>
            <p:cNvPr id="3" name="Rectangle 2">
              <a:extLst>
                <a:ext uri="{FF2B5EF4-FFF2-40B4-BE49-F238E27FC236}">
                  <a16:creationId xmlns:a16="http://schemas.microsoft.com/office/drawing/2014/main" id="{46589046-A9DB-4269-A5D8-25AB98933ABE}"/>
                </a:ext>
              </a:extLst>
            </p:cNvPr>
            <p:cNvSpPr/>
            <p:nvPr/>
          </p:nvSpPr>
          <p:spPr bwMode="auto">
            <a:xfrm>
              <a:off x="952728" y="1238479"/>
              <a:ext cx="6022994" cy="2858184"/>
            </a:xfrm>
            <a:prstGeom prst="rect">
              <a:avLst/>
            </a:prstGeom>
            <a:solidFill>
              <a:srgbClr val="FFFFFF">
                <a:alpha val="7215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20C7487C-96AA-4271-8904-C92FF7822854}"/>
                </a:ext>
              </a:extLst>
            </p:cNvPr>
            <p:cNvPicPr>
              <a:picLocks noChangeAspect="1"/>
            </p:cNvPicPr>
            <p:nvPr/>
          </p:nvPicPr>
          <p:blipFill>
            <a:blip r:embed="rId3"/>
            <a:stretch>
              <a:fillRect/>
            </a:stretch>
          </p:blipFill>
          <p:spPr>
            <a:xfrm>
              <a:off x="1690903" y="2413608"/>
              <a:ext cx="324000" cy="324000"/>
            </a:xfrm>
            <a:prstGeom prst="rect">
              <a:avLst/>
            </a:prstGeom>
          </p:spPr>
        </p:pic>
        <p:pic>
          <p:nvPicPr>
            <p:cNvPr id="5" name="Picture 4">
              <a:extLst>
                <a:ext uri="{FF2B5EF4-FFF2-40B4-BE49-F238E27FC236}">
                  <a16:creationId xmlns:a16="http://schemas.microsoft.com/office/drawing/2014/main" id="{99BA45BC-BD91-47C7-8DD2-842C77ADB348}"/>
                </a:ext>
              </a:extLst>
            </p:cNvPr>
            <p:cNvPicPr>
              <a:picLocks noChangeAspect="1"/>
            </p:cNvPicPr>
            <p:nvPr/>
          </p:nvPicPr>
          <p:blipFill>
            <a:blip r:embed="rId4"/>
            <a:stretch>
              <a:fillRect/>
            </a:stretch>
          </p:blipFill>
          <p:spPr>
            <a:xfrm>
              <a:off x="1690903" y="2036253"/>
              <a:ext cx="324000" cy="324000"/>
            </a:xfrm>
            <a:prstGeom prst="rect">
              <a:avLst/>
            </a:prstGeom>
          </p:spPr>
        </p:pic>
        <p:pic>
          <p:nvPicPr>
            <p:cNvPr id="6" name="Picture 5">
              <a:extLst>
                <a:ext uri="{FF2B5EF4-FFF2-40B4-BE49-F238E27FC236}">
                  <a16:creationId xmlns:a16="http://schemas.microsoft.com/office/drawing/2014/main" id="{2EDC8F96-0CFE-4325-A3A7-AC2F99950584}"/>
                </a:ext>
              </a:extLst>
            </p:cNvPr>
            <p:cNvPicPr>
              <a:picLocks noChangeAspect="1"/>
            </p:cNvPicPr>
            <p:nvPr/>
          </p:nvPicPr>
          <p:blipFill>
            <a:blip r:embed="rId5"/>
            <a:stretch>
              <a:fillRect/>
            </a:stretch>
          </p:blipFill>
          <p:spPr>
            <a:xfrm>
              <a:off x="1690903" y="2790960"/>
              <a:ext cx="324000" cy="324000"/>
            </a:xfrm>
            <a:prstGeom prst="rect">
              <a:avLst/>
            </a:prstGeom>
          </p:spPr>
        </p:pic>
        <p:sp>
          <p:nvSpPr>
            <p:cNvPr id="7" name="Text Placeholder 4">
              <a:extLst>
                <a:ext uri="{FF2B5EF4-FFF2-40B4-BE49-F238E27FC236}">
                  <a16:creationId xmlns:a16="http://schemas.microsoft.com/office/drawing/2014/main" id="{CC44A1E5-3B3E-45E4-9D7F-FE11A2AC47D3}"/>
                </a:ext>
              </a:extLst>
            </p:cNvPr>
            <p:cNvSpPr txBox="1">
              <a:spLocks/>
            </p:cNvSpPr>
            <p:nvPr/>
          </p:nvSpPr>
          <p:spPr>
            <a:xfrm>
              <a:off x="2163472" y="2025387"/>
              <a:ext cx="4572000" cy="107451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lang="en-US" sz="2400" dirty="0">
                  <a:solidFill>
                    <a:srgbClr val="505050"/>
                  </a:solidFill>
                  <a:latin typeface="Segoe UI"/>
                </a:rPr>
                <a:t>m</a:t>
              </a: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ickey.gousset@microsoft.com</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t>
              </a:r>
              <a:r>
                <a:rPr kumimoji="0" lang="en-US" sz="2400" b="0"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mickey_gousset</a:t>
              </a:r>
              <a:endPar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https://www.linkedin.com/in/mickeygousset/</a:t>
              </a:r>
              <a:endPar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
        <p:nvSpPr>
          <p:cNvPr id="2" name="Title 1"/>
          <p:cNvSpPr>
            <a:spLocks noGrp="1"/>
          </p:cNvSpPr>
          <p:nvPr>
            <p:ph type="title"/>
          </p:nvPr>
        </p:nvSpPr>
        <p:spPr>
          <a:xfrm>
            <a:off x="2691869" y="2241960"/>
            <a:ext cx="6493196" cy="932563"/>
          </a:xfrm>
        </p:spPr>
        <p:txBody>
          <a:bodyPr/>
          <a:lstStyle/>
          <a:p>
            <a:r>
              <a:rPr lang="en-US" dirty="0">
                <a:solidFill>
                  <a:schemeClr val="bg1"/>
                </a:solidFill>
              </a:rPr>
              <a:t>Thank you</a:t>
            </a:r>
          </a:p>
        </p:txBody>
      </p:sp>
      <p:cxnSp>
        <p:nvCxnSpPr>
          <p:cNvPr id="13" name="Straight Connector 12">
            <a:extLst>
              <a:ext uri="{FF2B5EF4-FFF2-40B4-BE49-F238E27FC236}">
                <a16:creationId xmlns:a16="http://schemas.microsoft.com/office/drawing/2014/main" id="{8F1CFEB3-F18F-4934-867D-48EB13F33E73}"/>
              </a:ext>
            </a:extLst>
          </p:cNvPr>
          <p:cNvCxnSpPr>
            <a:cxnSpLocks/>
          </p:cNvCxnSpPr>
          <p:nvPr/>
        </p:nvCxnSpPr>
        <p:spPr>
          <a:xfrm flipH="1">
            <a:off x="8342243" y="5869284"/>
            <a:ext cx="119271" cy="23334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BEC01-D291-408D-83C6-46C93891A649}"/>
              </a:ext>
            </a:extLst>
          </p:cNvPr>
          <p:cNvCxnSpPr>
            <a:cxnSpLocks/>
          </p:cNvCxnSpPr>
          <p:nvPr/>
        </p:nvCxnSpPr>
        <p:spPr>
          <a:xfrm flipH="1">
            <a:off x="8077197" y="5869286"/>
            <a:ext cx="119271" cy="23334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366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 name="Rectangle 4"/>
          <p:cNvSpPr/>
          <p:nvPr/>
        </p:nvSpPr>
        <p:spPr bwMode="auto">
          <a:xfrm>
            <a:off x="97557" y="-1341"/>
            <a:ext cx="12338035" cy="6995865"/>
          </a:xfrm>
          <a:prstGeom prst="rect">
            <a:avLst/>
          </a:prstGeom>
          <a:solidFill>
            <a:schemeClr val="accent5">
              <a:lumMod val="50000"/>
            </a:schemeClr>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298" fontAlgn="base">
              <a:spcBef>
                <a:spcPct val="0"/>
              </a:spcBef>
              <a:spcAft>
                <a:spcPct val="0"/>
              </a:spcAft>
            </a:pPr>
            <a:endParaRPr lang="en-US" sz="5711">
              <a:solidFill>
                <a:srgbClr val="000000"/>
              </a:solidFill>
              <a:latin typeface="Gill Sans" charset="0"/>
              <a:ea typeface="Heiti SC Light" charset="0"/>
              <a:cs typeface="Heiti SC Light" charset="0"/>
              <a:sym typeface="Gill Sans" charset="0"/>
            </a:endParaRPr>
          </a:p>
        </p:txBody>
      </p:sp>
      <p:pic>
        <p:nvPicPr>
          <p:cNvPr id="3" name="Picture 2" descr="A picture containing text, map&#10;&#10;Description generated with very high confidence">
            <a:extLst>
              <a:ext uri="{FF2B5EF4-FFF2-40B4-BE49-F238E27FC236}">
                <a16:creationId xmlns:a16="http://schemas.microsoft.com/office/drawing/2014/main" id="{54DB762C-FB93-4E68-891C-2FCB21103A3A}"/>
              </a:ext>
            </a:extLst>
          </p:cNvPr>
          <p:cNvPicPr>
            <a:picLocks noChangeAspect="1"/>
          </p:cNvPicPr>
          <p:nvPr/>
        </p:nvPicPr>
        <p:blipFill>
          <a:blip r:embed="rId3"/>
          <a:stretch>
            <a:fillRect/>
          </a:stretch>
        </p:blipFill>
        <p:spPr>
          <a:xfrm>
            <a:off x="2629423" y="-1"/>
            <a:ext cx="7177628" cy="6994525"/>
          </a:xfrm>
          <a:prstGeom prst="rect">
            <a:avLst/>
          </a:prstGeom>
        </p:spPr>
      </p:pic>
      <p:sp>
        <p:nvSpPr>
          <p:cNvPr id="4" name="TextBox 3">
            <a:extLst>
              <a:ext uri="{FF2B5EF4-FFF2-40B4-BE49-F238E27FC236}">
                <a16:creationId xmlns:a16="http://schemas.microsoft.com/office/drawing/2014/main" id="{F7FC5DC0-5E11-447B-A7FD-FC839E047054}"/>
              </a:ext>
            </a:extLst>
          </p:cNvPr>
          <p:cNvSpPr txBox="1"/>
          <p:nvPr/>
        </p:nvSpPr>
        <p:spPr>
          <a:xfrm rot="16200000">
            <a:off x="9668278" y="4151677"/>
            <a:ext cx="4959114" cy="193899"/>
          </a:xfrm>
          <a:prstGeom prst="rect">
            <a:avLst/>
          </a:prstGeom>
          <a:noFill/>
        </p:spPr>
        <p:txBody>
          <a:bodyPr wrap="none" lIns="0" tIns="0" rIns="0" bIns="0" rtlCol="0">
            <a:spAutoFit/>
          </a:bodyPr>
          <a:lstStyle/>
          <a:p>
            <a:pPr>
              <a:lnSpc>
                <a:spcPct val="90000"/>
              </a:lnSpc>
            </a:pPr>
            <a:r>
              <a:rPr lang="en-US" sz="1400" spc="-70">
                <a:solidFill>
                  <a:srgbClr val="FFFFFF"/>
                </a:solidFill>
                <a:latin typeface="+mj-lt"/>
              </a:rPr>
              <a:t>http://www.bonkersworld.net/images/2011.06.27_organizational_charts.png</a:t>
            </a:r>
          </a:p>
        </p:txBody>
      </p:sp>
    </p:spTree>
    <p:extLst>
      <p:ext uri="{BB962C8B-B14F-4D97-AF65-F5344CB8AC3E}">
        <p14:creationId xmlns:p14="http://schemas.microsoft.com/office/powerpoint/2010/main" val="16405255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6539" y="-1341"/>
            <a:ext cx="12452131" cy="6995865"/>
          </a:xfrm>
          <a:prstGeom prst="rect">
            <a:avLst/>
          </a:prstGeom>
          <a:solidFill>
            <a:schemeClr val="accent5">
              <a:lumMod val="50000"/>
            </a:schemeClr>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298" fontAlgn="base">
              <a:spcBef>
                <a:spcPct val="0"/>
              </a:spcBef>
              <a:spcAft>
                <a:spcPct val="0"/>
              </a:spcAft>
            </a:pPr>
            <a:endParaRPr lang="en-US" sz="5711">
              <a:solidFill>
                <a:srgbClr val="000000"/>
              </a:solidFill>
              <a:latin typeface="Gill Sans" charset="0"/>
              <a:ea typeface="Heiti SC Light" charset="0"/>
              <a:cs typeface="Heiti SC Light" charset="0"/>
              <a:sym typeface="Gill Sans" charset="0"/>
            </a:endParaRPr>
          </a:p>
        </p:txBody>
      </p:sp>
      <p:pic>
        <p:nvPicPr>
          <p:cNvPr id="3" name="Picture 2" descr="A picture containing text, map&#10;&#10;Description generated with very high confidence">
            <a:extLst>
              <a:ext uri="{FF2B5EF4-FFF2-40B4-BE49-F238E27FC236}">
                <a16:creationId xmlns:a16="http://schemas.microsoft.com/office/drawing/2014/main" id="{54DB762C-FB93-4E68-891C-2FCB21103A3A}"/>
              </a:ext>
            </a:extLst>
          </p:cNvPr>
          <p:cNvPicPr>
            <a:picLocks noChangeAspect="1"/>
          </p:cNvPicPr>
          <p:nvPr/>
        </p:nvPicPr>
        <p:blipFill rotWithShape="1">
          <a:blip r:embed="rId3"/>
          <a:srcRect l="513" t="14165" b="6424"/>
          <a:stretch/>
        </p:blipFill>
        <p:spPr>
          <a:xfrm>
            <a:off x="-3858172" y="-1981200"/>
            <a:ext cx="17756767" cy="13811855"/>
          </a:xfrm>
          <a:prstGeom prst="rect">
            <a:avLst/>
          </a:prstGeom>
        </p:spPr>
      </p:pic>
      <p:sp>
        <p:nvSpPr>
          <p:cNvPr id="4" name="TextBox 3">
            <a:extLst>
              <a:ext uri="{FF2B5EF4-FFF2-40B4-BE49-F238E27FC236}">
                <a16:creationId xmlns:a16="http://schemas.microsoft.com/office/drawing/2014/main" id="{ED73739E-9E41-4E3C-B121-5F1650337ECF}"/>
              </a:ext>
            </a:extLst>
          </p:cNvPr>
          <p:cNvSpPr txBox="1"/>
          <p:nvPr/>
        </p:nvSpPr>
        <p:spPr>
          <a:xfrm rot="16200000">
            <a:off x="9668278" y="4151677"/>
            <a:ext cx="4959114" cy="193899"/>
          </a:xfrm>
          <a:prstGeom prst="rect">
            <a:avLst/>
          </a:prstGeom>
          <a:noFill/>
        </p:spPr>
        <p:txBody>
          <a:bodyPr wrap="none" lIns="0" tIns="0" rIns="0" bIns="0" rtlCol="0">
            <a:spAutoFit/>
          </a:bodyPr>
          <a:lstStyle/>
          <a:p>
            <a:pPr>
              <a:lnSpc>
                <a:spcPct val="90000"/>
              </a:lnSpc>
            </a:pPr>
            <a:r>
              <a:rPr lang="en-US" sz="1400" spc="-70">
                <a:solidFill>
                  <a:srgbClr val="FFFFFF"/>
                </a:solidFill>
                <a:latin typeface="+mj-lt"/>
              </a:rPr>
              <a:t>http://www.bonkersworld.net/images/2011.06.27_organizational_charts.png</a:t>
            </a:r>
          </a:p>
        </p:txBody>
      </p:sp>
    </p:spTree>
    <p:extLst>
      <p:ext uri="{BB962C8B-B14F-4D97-AF65-F5344CB8AC3E}">
        <p14:creationId xmlns:p14="http://schemas.microsoft.com/office/powerpoint/2010/main" val="81725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050290-3C61-4795-900F-17198BD0F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901" y="0"/>
            <a:ext cx="4663017" cy="6994525"/>
          </a:xfrm>
          <a:prstGeom prst="rect">
            <a:avLst/>
          </a:prstGeom>
        </p:spPr>
      </p:pic>
      <p:sp>
        <p:nvSpPr>
          <p:cNvPr id="3" name="Title 2">
            <a:extLst>
              <a:ext uri="{FF2B5EF4-FFF2-40B4-BE49-F238E27FC236}">
                <a16:creationId xmlns:a16="http://schemas.microsoft.com/office/drawing/2014/main" id="{3DEDB542-1648-4DBD-815F-EACACAD81A62}"/>
              </a:ext>
            </a:extLst>
          </p:cNvPr>
          <p:cNvSpPr>
            <a:spLocks noGrp="1"/>
          </p:cNvSpPr>
          <p:nvPr>
            <p:ph type="title"/>
          </p:nvPr>
        </p:nvSpPr>
        <p:spPr>
          <a:xfrm>
            <a:off x="151098" y="256902"/>
            <a:ext cx="7170102" cy="917575"/>
          </a:xfrm>
        </p:spPr>
        <p:txBody>
          <a:bodyPr/>
          <a:lstStyle/>
          <a:p>
            <a:r>
              <a:rPr lang="en-GB" sz="3600" dirty="0"/>
              <a:t>One Engineering System using Azure DevOps</a:t>
            </a:r>
            <a:endParaRPr lang="en-US" sz="3600" dirty="0"/>
          </a:p>
        </p:txBody>
      </p:sp>
      <p:sp>
        <p:nvSpPr>
          <p:cNvPr id="5" name="Text Placeholder 4">
            <a:extLst>
              <a:ext uri="{FF2B5EF4-FFF2-40B4-BE49-F238E27FC236}">
                <a16:creationId xmlns:a16="http://schemas.microsoft.com/office/drawing/2014/main" id="{63FE52B9-0683-4520-A2B6-19D1230AE2F0}"/>
              </a:ext>
            </a:extLst>
          </p:cNvPr>
          <p:cNvSpPr>
            <a:spLocks noGrp="1"/>
          </p:cNvSpPr>
          <p:nvPr>
            <p:ph type="body" sz="quarter" idx="11"/>
          </p:nvPr>
        </p:nvSpPr>
        <p:spPr>
          <a:xfrm>
            <a:off x="529605" y="1377234"/>
            <a:ext cx="6192688" cy="5693866"/>
          </a:xfrm>
        </p:spPr>
        <p:txBody>
          <a:bodyPr vert="horz" wrap="square" lIns="146304" tIns="91440" rIns="146304" bIns="91440" rtlCol="0" anchor="t">
            <a:spAutoFit/>
          </a:bodyPr>
          <a:lstStyle/>
          <a:p>
            <a:pPr>
              <a:lnSpc>
                <a:spcPct val="110000"/>
              </a:lnSpc>
            </a:pPr>
            <a:r>
              <a:rPr lang="en-US" sz="2400" dirty="0"/>
              <a:t>There cannot be a more important thing for an engineer, for a product team, than to work on the systems that drive our productivity. </a:t>
            </a:r>
          </a:p>
          <a:p>
            <a:pPr>
              <a:lnSpc>
                <a:spcPct val="110000"/>
              </a:lnSpc>
            </a:pPr>
            <a:endParaRPr lang="en-US" sz="1000" dirty="0"/>
          </a:p>
          <a:p>
            <a:pPr>
              <a:lnSpc>
                <a:spcPct val="110000"/>
              </a:lnSpc>
            </a:pPr>
            <a:r>
              <a:rPr lang="en-US" sz="2400" dirty="0"/>
              <a:t>So I would, any day of the week, trade off features for our own productivity. </a:t>
            </a:r>
          </a:p>
          <a:p>
            <a:pPr>
              <a:lnSpc>
                <a:spcPct val="110000"/>
              </a:lnSpc>
            </a:pPr>
            <a:endParaRPr lang="en-US" sz="1000" dirty="0"/>
          </a:p>
          <a:p>
            <a:pPr>
              <a:lnSpc>
                <a:spcPct val="110000"/>
              </a:lnSpc>
            </a:pPr>
            <a:r>
              <a:rPr lang="en-US" sz="2400" dirty="0"/>
              <a:t>I want our best engineers to work on our engineering systems, so that we can later on come back and build all of the new concepts we want.</a:t>
            </a:r>
          </a:p>
          <a:p>
            <a:pPr algn="r">
              <a:lnSpc>
                <a:spcPct val="110000"/>
              </a:lnSpc>
            </a:pPr>
            <a:r>
              <a:rPr lang="en-GB" sz="2000" dirty="0"/>
              <a:t>-</a:t>
            </a:r>
            <a:r>
              <a:rPr lang="en-US" sz="2000" dirty="0"/>
              <a:t> Satya Nadella</a:t>
            </a:r>
            <a:endParaRPr lang="en-US" sz="2000" dirty="0">
              <a:cs typeface="Segoe UI Semilight"/>
            </a:endParaRPr>
          </a:p>
        </p:txBody>
      </p:sp>
      <p:sp>
        <p:nvSpPr>
          <p:cNvPr id="7" name="Rectangle 6">
            <a:extLst>
              <a:ext uri="{FF2B5EF4-FFF2-40B4-BE49-F238E27FC236}">
                <a16:creationId xmlns:a16="http://schemas.microsoft.com/office/drawing/2014/main" id="{15CFB4F9-34D4-40C0-B845-5AE12F902755}"/>
              </a:ext>
            </a:extLst>
          </p:cNvPr>
          <p:cNvSpPr/>
          <p:nvPr/>
        </p:nvSpPr>
        <p:spPr bwMode="auto">
          <a:xfrm>
            <a:off x="7681240" y="11850"/>
            <a:ext cx="94851" cy="6994525"/>
          </a:xfrm>
          <a:prstGeom prst="rect">
            <a:avLst/>
          </a:prstGeom>
          <a:solidFill>
            <a:srgbClr val="3A36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6549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0.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Live! 360 2018">
  <a:themeElements>
    <a:clrScheme name="Live! 360 2016">
      <a:dk1>
        <a:srgbClr val="000000"/>
      </a:dk1>
      <a:lt1>
        <a:sysClr val="window" lastClr="FFFFFF"/>
      </a:lt1>
      <a:dk2>
        <a:srgbClr val="000000"/>
      </a:dk2>
      <a:lt2>
        <a:srgbClr val="EEECE1"/>
      </a:lt2>
      <a:accent1>
        <a:srgbClr val="000000"/>
      </a:accent1>
      <a:accent2>
        <a:srgbClr val="00B0F0"/>
      </a:accent2>
      <a:accent3>
        <a:srgbClr val="9BBB59"/>
      </a:accent3>
      <a:accent4>
        <a:srgbClr val="8064A2"/>
      </a:accent4>
      <a:accent5>
        <a:srgbClr val="4BACC6"/>
      </a:accent5>
      <a:accent6>
        <a:srgbClr val="F79646"/>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Visual Studio Live! Redmond 2014 1">
        <a:dk1>
          <a:srgbClr val="303030"/>
        </a:dk1>
        <a:lt1>
          <a:srgbClr val="FFFFFF"/>
        </a:lt1>
        <a:dk2>
          <a:srgbClr val="000000"/>
        </a:dk2>
        <a:lt2>
          <a:srgbClr val="DEDEE0"/>
        </a:lt2>
        <a:accent1>
          <a:srgbClr val="AD0101"/>
        </a:accent1>
        <a:accent2>
          <a:srgbClr val="726056"/>
        </a:accent2>
        <a:accent3>
          <a:srgbClr val="AAAAAA"/>
        </a:accent3>
        <a:accent4>
          <a:srgbClr val="DADADA"/>
        </a:accent4>
        <a:accent5>
          <a:srgbClr val="D3AAAA"/>
        </a:accent5>
        <a:accent6>
          <a:srgbClr val="67564D"/>
        </a:accent6>
        <a:hlink>
          <a:srgbClr val="D26900"/>
        </a:hlink>
        <a:folHlink>
          <a:srgbClr val="D89243"/>
        </a:folHlink>
      </a:clrScheme>
      <a:clrMap bg1="dk2" tx1="lt1" bg2="dk1" tx2="lt2" accent1="accent1" accent2="accent2" accent3="accent3" accent4="accent4" accent5="accent5" accent6="accent6" hlink="hlink" folHlink="folHlink"/>
    </a:extraClrScheme>
    <a:extraClrScheme>
      <a:clrScheme name="Visual Studio Live! Redmond 2014 2">
        <a:dk1>
          <a:srgbClr val="000000"/>
        </a:dk1>
        <a:lt1>
          <a:srgbClr val="FFFFFE"/>
        </a:lt1>
        <a:dk2>
          <a:srgbClr val="007397"/>
        </a:dk2>
        <a:lt2>
          <a:srgbClr val="636463"/>
        </a:lt2>
        <a:accent1>
          <a:srgbClr val="A01420"/>
        </a:accent1>
        <a:accent2>
          <a:srgbClr val="726056"/>
        </a:accent2>
        <a:accent3>
          <a:srgbClr val="FFFFFE"/>
        </a:accent3>
        <a:accent4>
          <a:srgbClr val="000000"/>
        </a:accent4>
        <a:accent5>
          <a:srgbClr val="CDAAAB"/>
        </a:accent5>
        <a:accent6>
          <a:srgbClr val="67564D"/>
        </a:accent6>
        <a:hlink>
          <a:srgbClr val="007397"/>
        </a:hlink>
        <a:folHlink>
          <a:srgbClr val="162F44"/>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3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14.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5.xml><?xml version="1.0" encoding="utf-8"?>
<a:theme xmlns:a="http://schemas.openxmlformats.org/drawingml/2006/main" name="1_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6.xml><?xml version="1.0" encoding="utf-8"?>
<a:theme xmlns:a="http://schemas.openxmlformats.org/drawingml/2006/main" name="1_ALM Confernce 2013 - Slide Mas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6D8A538-F8B8-4983-B91E-D1191CA6065A}" vid="{6F930C1C-A474-4893-A6CA-D4DB240437F8}"/>
    </a:ext>
  </a:extLst>
</a:theme>
</file>

<file path=ppt/theme/theme7.xml><?xml version="1.0" encoding="utf-8"?>
<a:theme xmlns:a="http://schemas.openxmlformats.org/drawingml/2006/main" name="1_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Global_001.potx" id="{74D935A4-17EC-4773-8037-91C8D7FBAC5C}" vid="{6DA411CA-F7CD-474F-9948-32C5B4B81D0D}"/>
    </a:ext>
  </a:extLst>
</a:theme>
</file>

<file path=ppt/theme/theme8.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9.xml><?xml version="1.0" encoding="utf-8"?>
<a:theme xmlns:a="http://schemas.openxmlformats.org/drawingml/2006/main" name="2_WHITE TEMPLATE">
  <a:themeElements>
    <a:clrScheme name="Custom 7">
      <a:dk1>
        <a:srgbClr val="505050"/>
      </a:dk1>
      <a:lt1>
        <a:srgbClr val="FFFFFF"/>
      </a:lt1>
      <a:dk2>
        <a:srgbClr val="001F50"/>
      </a:dk2>
      <a:lt2>
        <a:srgbClr val="505050"/>
      </a:lt2>
      <a:accent1>
        <a:srgbClr val="001F50"/>
      </a:accent1>
      <a:accent2>
        <a:srgbClr val="2F76BC"/>
      </a:accent2>
      <a:accent3>
        <a:srgbClr val="B3269D"/>
      </a:accent3>
      <a:accent4>
        <a:srgbClr val="672778"/>
      </a:accent4>
      <a:accent5>
        <a:srgbClr val="0176D5"/>
      </a:accent5>
      <a:accent6>
        <a:srgbClr val="00BCF2"/>
      </a:accent6>
      <a:hlink>
        <a:srgbClr val="505050"/>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ct:contentTypeSchema xmlns:ct="http://schemas.microsoft.com/office/2006/metadata/contentType" xmlns:ma="http://schemas.microsoft.com/office/2006/metadata/properties/metaAttributes" ct:_="" ma:_="" ma:contentTypeName="Document" ma:contentTypeID="0x01010043E6EBDEE5B8684F885921FC8EB0FDEC" ma:contentTypeVersion="14" ma:contentTypeDescription="Create a new document." ma:contentTypeScope="" ma:versionID="0032f11f4ce2c2636535e67c664f7615">
  <xsd:schema xmlns:xsd="http://www.w3.org/2001/XMLSchema" xmlns:xs="http://www.w3.org/2001/XMLSchema" xmlns:p="http://schemas.microsoft.com/office/2006/metadata/properties" xmlns:ns1="http://schemas.microsoft.com/sharepoint/v3" xmlns:ns2="af610f50-4aee-43ff-9d65-64420adb70d2" xmlns:ns3="96390583-a687-428d-858c-445ed193da1a" targetNamespace="http://schemas.microsoft.com/office/2006/metadata/properties" ma:root="true" ma:fieldsID="b2fc1287a26147dc98b28b20f03da48f" ns1:_="" ns2:_="" ns3:_="">
    <xsd:import namespace="http://schemas.microsoft.com/sharepoint/v3"/>
    <xsd:import namespace="af610f50-4aee-43ff-9d65-64420adb70d2"/>
    <xsd:import namespace="96390583-a687-428d-858c-445ed193da1a"/>
    <xsd:element name="properties">
      <xsd:complexType>
        <xsd:sequence>
          <xsd:element name="documentManagement">
            <xsd:complexType>
              <xsd:all>
                <xsd:element ref="ns1:PublishingStartDate" minOccurs="0"/>
                <xsd:element ref="ns1:PublishingExpirationDate" minOccurs="0"/>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390583-a687-428d-858c-445ed193da1a"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MediaServiceLocation" ma:index="22"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mso-contentType ?>
<FormTemplates xmlns="http://schemas.microsoft.com/sharepoint/v3/contenttype/forms">
  <Display>DocumentLibraryForm</Display>
  <Edit>DocumentLibraryForm</Edit>
  <New>DocumentLibraryForm</New>
</FormTemplates>
</file>

<file path=customXml/item29.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mso-contentType ?>
<FormTemplates xmlns="http://schemas.microsoft.com/sharepoint/v3/contenttype/forms">
  <Display>DocumentLibraryForm</Display>
  <Edit>DocumentLibraryForm</Edit>
  <New>DocumentLibraryForm</New>
</FormTemplates>
</file>

<file path=customXml/item31.xml><?xml version="1.0" encoding="utf-8"?>
<?mso-contentType ?>
<FormTemplates xmlns="http://schemas.microsoft.com/sharepoint/v3/contenttype/forms">
  <Display>DocumentLibraryForm</Display>
  <Edit>DocumentLibraryForm</Edit>
  <New>DocumentLibraryForm</New>
</FormTemplates>
</file>

<file path=customXml/item32.xml><?xml version="1.0" encoding="utf-8"?>
<?mso-contentType ?>
<FormTemplates xmlns="http://schemas.microsoft.com/sharepoint/v3/contenttype/forms">
  <Display>DocumentLibraryForm</Display>
  <Edit>DocumentLibraryForm</Edit>
  <New>DocumentLibraryForm</New>
</FormTemplates>
</file>

<file path=customXml/item3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14B1BE10-017F-4A65-A275-6B73F74229C1}">
  <ds:schemaRefs>
    <ds:schemaRef ds:uri="http://schemas.microsoft.com/sharepoint/v3/contenttype/forms"/>
  </ds:schemaRefs>
</ds:datastoreItem>
</file>

<file path=customXml/itemProps10.xml><?xml version="1.0" encoding="utf-8"?>
<ds:datastoreItem xmlns:ds="http://schemas.openxmlformats.org/officeDocument/2006/customXml" ds:itemID="{E117A0F5-2610-48F3-9A2A-6BAAD2A3CE07}">
  <ds:schemaRefs>
    <ds:schemaRef ds:uri="http://schemas.microsoft.com/sharepoint/v3/contenttype/forms"/>
  </ds:schemaRefs>
</ds:datastoreItem>
</file>

<file path=customXml/itemProps11.xml><?xml version="1.0" encoding="utf-8"?>
<ds:datastoreItem xmlns:ds="http://schemas.openxmlformats.org/officeDocument/2006/customXml" ds:itemID="{C0DA218A-7A39-47B2-9AF3-D68640B9C927}">
  <ds:schemaRefs>
    <ds:schemaRef ds:uri="http://schemas.microsoft.com/sharepoint/v3/contenttype/forms"/>
  </ds:schemaRefs>
</ds:datastoreItem>
</file>

<file path=customXml/itemProps12.xml><?xml version="1.0" encoding="utf-8"?>
<ds:datastoreItem xmlns:ds="http://schemas.openxmlformats.org/officeDocument/2006/customXml" ds:itemID="{E31E194C-A366-4032-B486-C1C6A2615607}">
  <ds:schemaRefs>
    <ds:schemaRef ds:uri="http://schemas.microsoft.com/sharepoint/v3/contenttype/forms"/>
  </ds:schemaRefs>
</ds:datastoreItem>
</file>

<file path=customXml/itemProps13.xml><?xml version="1.0" encoding="utf-8"?>
<ds:datastoreItem xmlns:ds="http://schemas.openxmlformats.org/officeDocument/2006/customXml" ds:itemID="{16C81381-66EF-4780-97CC-B1538EF838AC}">
  <ds:schemaRefs>
    <ds:schemaRef ds:uri="http://schemas.microsoft.com/sharepoint/v3/contenttype/forms"/>
  </ds:schemaRefs>
</ds:datastoreItem>
</file>

<file path=customXml/itemProps14.xml><?xml version="1.0" encoding="utf-8"?>
<ds:datastoreItem xmlns:ds="http://schemas.openxmlformats.org/officeDocument/2006/customXml" ds:itemID="{CCB280BD-FFA3-4BF1-9490-A40487890453}">
  <ds:schemaRefs>
    <ds:schemaRef ds:uri="http://schemas.microsoft.com/sharepoint/v3/contenttype/forms"/>
  </ds:schemaRefs>
</ds:datastoreItem>
</file>

<file path=customXml/itemProps15.xml><?xml version="1.0" encoding="utf-8"?>
<ds:datastoreItem xmlns:ds="http://schemas.openxmlformats.org/officeDocument/2006/customXml" ds:itemID="{15ACDEB9-529F-4CD1-83D0-1C48120627DD}">
  <ds:schemaRefs>
    <ds:schemaRef ds:uri="http://schemas.microsoft.com/sharepoint/v3/contenttype/forms"/>
  </ds:schemaRefs>
</ds:datastoreItem>
</file>

<file path=customXml/itemProps16.xml><?xml version="1.0" encoding="utf-8"?>
<ds:datastoreItem xmlns:ds="http://schemas.openxmlformats.org/officeDocument/2006/customXml" ds:itemID="{6E5FAC16-4DAD-4C05-AD02-491D00747D1C}">
  <ds:schemaRefs>
    <ds:schemaRef ds:uri="http://schemas.microsoft.com/sharepoint/v3/contenttype/forms"/>
  </ds:schemaRefs>
</ds:datastoreItem>
</file>

<file path=customXml/itemProps17.xml><?xml version="1.0" encoding="utf-8"?>
<ds:datastoreItem xmlns:ds="http://schemas.openxmlformats.org/officeDocument/2006/customXml" ds:itemID="{2569B459-995C-4620-86CD-AA99E5085EF2}">
  <ds:schemaRefs>
    <ds:schemaRef ds:uri="http://schemas.microsoft.com/sharepoint/v3/contenttype/forms"/>
  </ds:schemaRefs>
</ds:datastoreItem>
</file>

<file path=customXml/itemProps18.xml><?xml version="1.0" encoding="utf-8"?>
<ds:datastoreItem xmlns:ds="http://schemas.openxmlformats.org/officeDocument/2006/customXml" ds:itemID="{0BF61FB8-51B3-45CA-8198-E706920EC2B2}">
  <ds:schemaRefs>
    <ds:schemaRef ds:uri="http://schemas.microsoft.com/sharepoint/v3/contenttype/forms"/>
  </ds:schemaRefs>
</ds:datastoreItem>
</file>

<file path=customXml/itemProps19.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E90D2804-FED8-48E1-BFB6-469ED672D98A}">
  <ds:schemaRefs>
    <ds:schemaRef ds:uri="http://schemas.microsoft.com/sharepoint/v3/contenttype/forms"/>
  </ds:schemaRefs>
</ds:datastoreItem>
</file>

<file path=customXml/itemProps20.xml><?xml version="1.0" encoding="utf-8"?>
<ds:datastoreItem xmlns:ds="http://schemas.openxmlformats.org/officeDocument/2006/customXml" ds:itemID="{A40F1CB5-4489-43B4-B1E2-F9B1ED9F3BE5}">
  <ds:schemaRefs>
    <ds:schemaRef ds:uri="http://schemas.microsoft.com/sharepoint/v3/contenttype/forms"/>
  </ds:schemaRefs>
</ds:datastoreItem>
</file>

<file path=customXml/itemProps21.xml><?xml version="1.0" encoding="utf-8"?>
<ds:datastoreItem xmlns:ds="http://schemas.openxmlformats.org/officeDocument/2006/customXml" ds:itemID="{5C40F908-F613-48A0-8EFD-4EAD1093F663}">
  <ds:schemaRefs>
    <ds:schemaRef ds:uri="http://schemas.microsoft.com/sharepoint/v3/contenttype/forms"/>
  </ds:schemaRefs>
</ds:datastoreItem>
</file>

<file path=customXml/itemProps22.xml><?xml version="1.0" encoding="utf-8"?>
<ds:datastoreItem xmlns:ds="http://schemas.openxmlformats.org/officeDocument/2006/customXml" ds:itemID="{CDC6EE2E-1DD9-49E1-9FA0-5CD2A1E48881}">
  <ds:schemaRefs>
    <ds:schemaRef ds:uri="http://schemas.microsoft.com/sharepoint/v3/contenttype/forms"/>
  </ds:schemaRefs>
</ds:datastoreItem>
</file>

<file path=customXml/itemProps23.xml><?xml version="1.0" encoding="utf-8"?>
<ds:datastoreItem xmlns:ds="http://schemas.openxmlformats.org/officeDocument/2006/customXml" ds:itemID="{7461C4DC-664A-4BDA-BD76-8F05CA151C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96390583-a687-428d-858c-445ed193da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4.xml><?xml version="1.0" encoding="utf-8"?>
<ds:datastoreItem xmlns:ds="http://schemas.openxmlformats.org/officeDocument/2006/customXml" ds:itemID="{AFA6AB32-9718-41A0-ACCD-43D415B2D4F8}">
  <ds:schemaRefs>
    <ds:schemaRef ds:uri="http://schemas.microsoft.com/sharepoint/v3/contenttype/forms"/>
  </ds:schemaRefs>
</ds:datastoreItem>
</file>

<file path=customXml/itemProps25.xml><?xml version="1.0" encoding="utf-8"?>
<ds:datastoreItem xmlns:ds="http://schemas.openxmlformats.org/officeDocument/2006/customXml" ds:itemID="{F79DEE42-D622-4731-928E-CE1B45ED621A}">
  <ds:schemaRefs>
    <ds:schemaRef ds:uri="http://schemas.microsoft.com/sharepoint/v3/contenttype/forms"/>
  </ds:schemaRefs>
</ds:datastoreItem>
</file>

<file path=customXml/itemProps26.xml><?xml version="1.0" encoding="utf-8"?>
<ds:datastoreItem xmlns:ds="http://schemas.openxmlformats.org/officeDocument/2006/customXml" ds:itemID="{6D655AC9-7B31-4382-8F80-801DED22C9ED}">
  <ds:schemaRefs>
    <ds:schemaRef ds:uri="http://schemas.microsoft.com/sharepoint/v3/contenttype/forms"/>
  </ds:schemaRefs>
</ds:datastoreItem>
</file>

<file path=customXml/itemProps27.xml><?xml version="1.0" encoding="utf-8"?>
<ds:datastoreItem xmlns:ds="http://schemas.openxmlformats.org/officeDocument/2006/customXml" ds:itemID="{9589EB08-FB38-497F-AE89-D559C6EEDC2C}">
  <ds:schemaRefs>
    <ds:schemaRef ds:uri="http://schemas.microsoft.com/sharepoint/v3/contenttype/forms"/>
  </ds:schemaRefs>
</ds:datastoreItem>
</file>

<file path=customXml/itemProps28.xml><?xml version="1.0" encoding="utf-8"?>
<ds:datastoreItem xmlns:ds="http://schemas.openxmlformats.org/officeDocument/2006/customXml" ds:itemID="{5932D8C4-C9CF-4C2A-8DC1-F9930116FE4C}">
  <ds:schemaRefs>
    <ds:schemaRef ds:uri="http://schemas.microsoft.com/sharepoint/v3/contenttype/forms"/>
  </ds:schemaRefs>
</ds:datastoreItem>
</file>

<file path=customXml/itemProps29.xml><?xml version="1.0" encoding="utf-8"?>
<ds:datastoreItem xmlns:ds="http://schemas.openxmlformats.org/officeDocument/2006/customXml" ds:itemID="{90FF8BB4-0F8A-45CD-9C57-9EA526C9D925}">
  <ds:schemaRefs>
    <ds:schemaRef ds:uri="http://schemas.microsoft.com/sharepoint/v3/contenttype/forms"/>
  </ds:schemaRefs>
</ds:datastoreItem>
</file>

<file path=customXml/itemProps3.xml><?xml version="1.0" encoding="utf-8"?>
<ds:datastoreItem xmlns:ds="http://schemas.openxmlformats.org/officeDocument/2006/customXml" ds:itemID="{159326E9-4E34-41A2-AEE8-025D180B50E9}">
  <ds:schemaRefs>
    <ds:schemaRef ds:uri="http://schemas.microsoft.com/sharepoint/v3/contenttype/forms"/>
  </ds:schemaRefs>
</ds:datastoreItem>
</file>

<file path=customXml/itemProps30.xml><?xml version="1.0" encoding="utf-8"?>
<ds:datastoreItem xmlns:ds="http://schemas.openxmlformats.org/officeDocument/2006/customXml" ds:itemID="{9E3076D4-DA64-4159-8D3B-CCFC232C8847}">
  <ds:schemaRefs>
    <ds:schemaRef ds:uri="http://schemas.microsoft.com/sharepoint/v3/contenttype/forms"/>
  </ds:schemaRefs>
</ds:datastoreItem>
</file>

<file path=customXml/itemProps31.xml><?xml version="1.0" encoding="utf-8"?>
<ds:datastoreItem xmlns:ds="http://schemas.openxmlformats.org/officeDocument/2006/customXml" ds:itemID="{208D8C98-9D59-4255-AD73-3D49530F0689}">
  <ds:schemaRefs>
    <ds:schemaRef ds:uri="http://schemas.microsoft.com/sharepoint/v3/contenttype/forms"/>
  </ds:schemaRefs>
</ds:datastoreItem>
</file>

<file path=customXml/itemProps32.xml><?xml version="1.0" encoding="utf-8"?>
<ds:datastoreItem xmlns:ds="http://schemas.openxmlformats.org/officeDocument/2006/customXml" ds:itemID="{3A156081-C28A-40B0-9B3F-D5C8F5B53C15}">
  <ds:schemaRefs>
    <ds:schemaRef ds:uri="http://schemas.microsoft.com/sharepoint/v3/contenttype/forms"/>
  </ds:schemaRefs>
</ds:datastoreItem>
</file>

<file path=customXml/itemProps33.xml><?xml version="1.0" encoding="utf-8"?>
<ds:datastoreItem xmlns:ds="http://schemas.openxmlformats.org/officeDocument/2006/customXml" ds:itemID="{059EFA1A-CFD1-495E-8F99-B2FFB377D416}">
  <ds:schemaRefs>
    <ds:schemaRef ds:uri="http://schemas.microsoft.com/sharepoint/v3/contenttype/forms"/>
  </ds:schemaRefs>
</ds:datastoreItem>
</file>

<file path=customXml/itemProps4.xml><?xml version="1.0" encoding="utf-8"?>
<ds:datastoreItem xmlns:ds="http://schemas.openxmlformats.org/officeDocument/2006/customXml" ds:itemID="{24808614-0332-452E-8584-3C32220237D1}">
  <ds:schemaRefs>
    <ds:schemaRef ds:uri="http://schemas.microsoft.com/sharepoint/v3/contenttype/forms"/>
  </ds:schemaRefs>
</ds:datastoreItem>
</file>

<file path=customXml/itemProps5.xml><?xml version="1.0" encoding="utf-8"?>
<ds:datastoreItem xmlns:ds="http://schemas.openxmlformats.org/officeDocument/2006/customXml" ds:itemID="{1B89A3C9-5A59-4AFC-AEF7-33D76CA889E5}">
  <ds:schemaRefs>
    <ds:schemaRef ds:uri="http://schemas.microsoft.com/sharepoint/v3/contenttype/forms"/>
  </ds:schemaRefs>
</ds:datastoreItem>
</file>

<file path=customXml/itemProps6.xml><?xml version="1.0" encoding="utf-8"?>
<ds:datastoreItem xmlns:ds="http://schemas.openxmlformats.org/officeDocument/2006/customXml" ds:itemID="{8A57A607-4CA1-4BE8-BBE8-5D46E1517137}">
  <ds:schemaRefs>
    <ds:schemaRef ds:uri="http://schemas.microsoft.com/sharepoint/v3/contenttype/forms"/>
  </ds:schemaRefs>
</ds:datastoreItem>
</file>

<file path=customXml/itemProps7.xml><?xml version="1.0" encoding="utf-8"?>
<ds:datastoreItem xmlns:ds="http://schemas.openxmlformats.org/officeDocument/2006/customXml" ds:itemID="{1457F87B-728E-4C90-B0FB-48E1408D5E25}">
  <ds:schemaRefs>
    <ds:schemaRef ds:uri="http://schemas.microsoft.com/sharepoint/v3/contenttype/forms"/>
  </ds:schemaRefs>
</ds:datastoreItem>
</file>

<file path=customXml/itemProps8.xml><?xml version="1.0" encoding="utf-8"?>
<ds:datastoreItem xmlns:ds="http://schemas.openxmlformats.org/officeDocument/2006/customXml" ds:itemID="{91CCDBFF-9B5F-4C20-81F7-BAA61EA061C5}">
  <ds:schemaRefs>
    <ds:schemaRef ds:uri="http://schemas.microsoft.com/sharepoint/v3/contenttype/forms"/>
  </ds:schemaRefs>
</ds:datastoreItem>
</file>

<file path=customXml/itemProps9.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143</TotalTime>
  <Words>4145</Words>
  <Application>Microsoft Office PowerPoint</Application>
  <PresentationFormat>Custom</PresentationFormat>
  <Paragraphs>675</Paragraphs>
  <Slides>60</Slides>
  <Notes>50</Notes>
  <HiddenSlides>0</HiddenSlides>
  <MMClips>2</MMClips>
  <ScaleCrop>false</ScaleCrop>
  <HeadingPairs>
    <vt:vector size="8" baseType="variant">
      <vt:variant>
        <vt:lpstr>Fonts Used</vt:lpstr>
      </vt:variant>
      <vt:variant>
        <vt:i4>16</vt:i4>
      </vt:variant>
      <vt:variant>
        <vt:lpstr>Theme</vt:lpstr>
      </vt:variant>
      <vt:variant>
        <vt:i4>15</vt:i4>
      </vt:variant>
      <vt:variant>
        <vt:lpstr>Embedded OLE Servers</vt:lpstr>
      </vt:variant>
      <vt:variant>
        <vt:i4>1</vt:i4>
      </vt:variant>
      <vt:variant>
        <vt:lpstr>Slide Titles</vt:lpstr>
      </vt:variant>
      <vt:variant>
        <vt:i4>60</vt:i4>
      </vt:variant>
    </vt:vector>
  </HeadingPairs>
  <TitlesOfParts>
    <vt:vector size="92" baseType="lpstr">
      <vt:lpstr>Abadi</vt:lpstr>
      <vt:lpstr>Arial</vt:lpstr>
      <vt:lpstr>Arial Bold</vt:lpstr>
      <vt:lpstr>Arial Narrow</vt:lpstr>
      <vt:lpstr>Calibri</vt:lpstr>
      <vt:lpstr>Consolas</vt:lpstr>
      <vt:lpstr>Gill Sans</vt:lpstr>
      <vt:lpstr>Helvetica</vt:lpstr>
      <vt:lpstr>Rockwell Extra Bold</vt:lpstr>
      <vt:lpstr>Segoe UI</vt:lpstr>
      <vt:lpstr>Segoe UI Light</vt:lpstr>
      <vt:lpstr>Segoe UI Semibold</vt:lpstr>
      <vt:lpstr>Segoe UI Semilight</vt:lpstr>
      <vt:lpstr>Times New Roman</vt:lpstr>
      <vt:lpstr>Wingdings</vt:lpstr>
      <vt:lpstr>Wingdings 3</vt:lpstr>
      <vt:lpstr>5-50109_Microsoft_Light_Template</vt:lpstr>
      <vt:lpstr>5-50109_Microsoft_Dark_Template</vt:lpstr>
      <vt:lpstr>1_5-50109_Microsoft_Light_Template</vt:lpstr>
      <vt:lpstr>Azure PPT Template - 2018</vt:lpstr>
      <vt:lpstr>WHITE TEMPLATE</vt:lpstr>
      <vt:lpstr>1_ALM Confernce 2013 - Slide Masters</vt:lpstr>
      <vt:lpstr>1_WHITE TEMPLATE</vt:lpstr>
      <vt:lpstr>KEEP_WHITE TEMPLATE</vt:lpstr>
      <vt:lpstr>2_WHITE TEMPLATE</vt:lpstr>
      <vt:lpstr>2_5-50109_Microsoft_Light_Template</vt:lpstr>
      <vt:lpstr>Azure</vt:lpstr>
      <vt:lpstr>Live! 360 2018</vt:lpstr>
      <vt:lpstr>3_White Template</vt:lpstr>
      <vt:lpstr>3_5-50109_Microsoft_Light_Template</vt:lpstr>
      <vt:lpstr>1_Azure</vt:lpstr>
      <vt:lpstr>think-cell Slide</vt:lpstr>
      <vt:lpstr>PowerPoint Presentation</vt:lpstr>
      <vt:lpstr>DevOps CAT team mission</vt:lpstr>
      <vt:lpstr>What is Tupelo, MS world-famous for?</vt:lpstr>
      <vt:lpstr>Microsoft’s DevOps Tooling – enhanced by GitHub</vt:lpstr>
      <vt:lpstr>Accelerating Delivery with DevOps</vt:lpstr>
      <vt:lpstr>The journey so far</vt:lpstr>
      <vt:lpstr>PowerPoint Presentation</vt:lpstr>
      <vt:lpstr>PowerPoint Presentation</vt:lpstr>
      <vt:lpstr>One Engineering System using Azure DevOps</vt:lpstr>
      <vt:lpstr>DevOps inside Microsoft</vt:lpstr>
      <vt:lpstr>Five habits we’ve learned so far</vt:lpstr>
      <vt:lpstr>Five habits we’ve learned so far</vt:lpstr>
      <vt:lpstr>Listen to our customers</vt:lpstr>
      <vt:lpstr>Our Definition of Done</vt:lpstr>
      <vt:lpstr>Collect data broadly (but carefully)</vt:lpstr>
      <vt:lpstr>Measure Impact not Activity</vt:lpstr>
      <vt:lpstr>Build-Measure-Learn</vt:lpstr>
      <vt:lpstr>Failure is an opportunity to learn</vt:lpstr>
      <vt:lpstr>Five habits we’ve learned so far</vt:lpstr>
      <vt:lpstr>Live Site Culture</vt:lpstr>
      <vt:lpstr>Be Transparent</vt:lpstr>
      <vt:lpstr>No such thing as ‘partial automation’</vt:lpstr>
      <vt:lpstr>Automate completely</vt:lpstr>
      <vt:lpstr>Security Mindset - Assume Breach</vt:lpstr>
      <vt:lpstr>Five habits we’ve learned so far</vt:lpstr>
      <vt:lpstr>Agile at Scale with Aligned Autonomy</vt:lpstr>
      <vt:lpstr>PowerPoint Presentation</vt:lpstr>
      <vt:lpstr>Teams</vt:lpstr>
      <vt:lpstr>Instead of Horizontal…</vt:lpstr>
      <vt:lpstr>We strive for Vertical</vt:lpstr>
      <vt:lpstr>Sticky Note Exercise - Self Forming Teams</vt:lpstr>
      <vt:lpstr>Planning</vt:lpstr>
      <vt:lpstr>Measure Outcomes not Outputs</vt:lpstr>
      <vt:lpstr>Alignment</vt:lpstr>
      <vt:lpstr>How do you stay in sync?</vt:lpstr>
      <vt:lpstr>Sprint Mail – Per Crew (1st Six Years)</vt:lpstr>
      <vt:lpstr>Sprint Mail – Per Epic (Current Practice)</vt:lpstr>
      <vt:lpstr>Five habits we’ve learned so far</vt:lpstr>
      <vt:lpstr>Managing the pipeline:  </vt:lpstr>
      <vt:lpstr>Do Not Incur Debt</vt:lpstr>
      <vt:lpstr>Release Flow</vt:lpstr>
      <vt:lpstr>Pull requests</vt:lpstr>
      <vt:lpstr>Pull requests</vt:lpstr>
      <vt:lpstr>Tests against pull request</vt:lpstr>
      <vt:lpstr>CI: Green Means Green, Red Means Red</vt:lpstr>
      <vt:lpstr>Created a “Non-Denominational” Test Taxonomy</vt:lpstr>
      <vt:lpstr>Test portfolio over time</vt:lpstr>
      <vt:lpstr>Test portfolio over time</vt:lpstr>
      <vt:lpstr>Five habits we’ve learned so far</vt:lpstr>
      <vt:lpstr>Feature Flags</vt:lpstr>
      <vt:lpstr>Awesome!  What could go wrong?</vt:lpstr>
      <vt:lpstr>Progressive Exposure</vt:lpstr>
      <vt:lpstr>Progressive Exposure</vt:lpstr>
      <vt:lpstr>PowerPoint Presentation</vt:lpstr>
      <vt:lpstr>Progress follows a J-curve</vt:lpstr>
      <vt:lpstr>The journey so far</vt:lpstr>
      <vt:lpstr>What’s next?</vt:lpstr>
      <vt:lpstr>DevOps isn’t magic</vt:lpstr>
      <vt:lpstr>Features Delivered per Year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Journey to DevOps at Microsoft</dc:title>
  <dc:creator>Maritsa Sarri (Venezu)</dc:creator>
  <cp:lastModifiedBy>Mickey Gousset</cp:lastModifiedBy>
  <cp:revision>3</cp:revision>
  <dcterms:modified xsi:type="dcterms:W3CDTF">2019-11-20T21:43:34Z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0x01010043E6EBDEE5B8684F885921FC8EB0FDEC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martinwo@microsoft.com</vt:lpwstr>
  </property>
  <property fmtid="{D5CDD505-2E9C-101B-9397-08002B2CF9AE}" pid="18" name="MSIP_Label_f42aa342-8706-4288-bd11-ebb85995028c_SetDate">
    <vt:lpwstr>2017-09-22T15:16:38.1877841+01:00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